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688" r:id="rId3"/>
    <p:sldMasterId id="2147483689" r:id="rId4"/>
    <p:sldMasterId id="2147483690" r:id="rId5"/>
    <p:sldMasterId id="2147483691" r:id="rId6"/>
    <p:sldMasterId id="2147483692" r:id="rId7"/>
  </p:sldMasterIdLst>
  <p:notesMasterIdLst>
    <p:notesMasterId r:id="rId53"/>
  </p:notesMasterIdLst>
  <p:sldIdLst>
    <p:sldId id="256" r:id="rId8"/>
    <p:sldId id="340" r:id="rId9"/>
    <p:sldId id="341" r:id="rId10"/>
    <p:sldId id="342" r:id="rId11"/>
    <p:sldId id="257" r:id="rId12"/>
    <p:sldId id="332" r:id="rId13"/>
    <p:sldId id="336" r:id="rId14"/>
    <p:sldId id="300" r:id="rId15"/>
    <p:sldId id="338" r:id="rId16"/>
    <p:sldId id="263" r:id="rId17"/>
    <p:sldId id="464" r:id="rId18"/>
    <p:sldId id="308" r:id="rId19"/>
    <p:sldId id="367" r:id="rId20"/>
    <p:sldId id="384" r:id="rId21"/>
    <p:sldId id="388" r:id="rId22"/>
    <p:sldId id="776" r:id="rId23"/>
    <p:sldId id="738" r:id="rId24"/>
    <p:sldId id="378" r:id="rId25"/>
    <p:sldId id="373" r:id="rId26"/>
    <p:sldId id="389" r:id="rId27"/>
    <p:sldId id="348" r:id="rId28"/>
    <p:sldId id="343" r:id="rId29"/>
    <p:sldId id="296" r:id="rId30"/>
    <p:sldId id="288" r:id="rId31"/>
    <p:sldId id="281" r:id="rId32"/>
    <p:sldId id="299" r:id="rId33"/>
    <p:sldId id="290" r:id="rId34"/>
    <p:sldId id="356" r:id="rId35"/>
    <p:sldId id="390" r:id="rId36"/>
    <p:sldId id="429" r:id="rId37"/>
    <p:sldId id="775" r:id="rId38"/>
    <p:sldId id="261" r:id="rId39"/>
    <p:sldId id="268" r:id="rId40"/>
    <p:sldId id="430" r:id="rId41"/>
    <p:sldId id="463" r:id="rId42"/>
    <p:sldId id="295" r:id="rId43"/>
    <p:sldId id="777" r:id="rId44"/>
    <p:sldId id="432" r:id="rId45"/>
    <p:sldId id="365" r:id="rId46"/>
    <p:sldId id="401" r:id="rId47"/>
    <p:sldId id="287" r:id="rId48"/>
    <p:sldId id="468" r:id="rId49"/>
    <p:sldId id="469" r:id="rId50"/>
    <p:sldId id="470" r:id="rId51"/>
    <p:sldId id="471" r:id="rId5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FBE9F-3897-4D9A-A34F-2818A8E11DDA}" v="143" dt="2024-03-24T19:54:15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Antonio Zappa" userId="4f62eb450e410c4c" providerId="LiveId" clId="{191FBE9F-3897-4D9A-A34F-2818A8E11DDA}"/>
    <pc:docChg chg="undo custSel addSld delSld modSld sldOrd">
      <pc:chgData name="Marco Antonio Zappa" userId="4f62eb450e410c4c" providerId="LiveId" clId="{191FBE9F-3897-4D9A-A34F-2818A8E11DDA}" dt="2024-04-03T18:48:01.744" v="1080" actId="47"/>
      <pc:docMkLst>
        <pc:docMk/>
      </pc:docMkLst>
      <pc:sldChg chg="modSp mod">
        <pc:chgData name="Marco Antonio Zappa" userId="4f62eb450e410c4c" providerId="LiveId" clId="{191FBE9F-3897-4D9A-A34F-2818A8E11DDA}" dt="2024-03-24T16:00:10.006" v="829" actId="207"/>
        <pc:sldMkLst>
          <pc:docMk/>
          <pc:sldMk cId="0" sldId="256"/>
        </pc:sldMkLst>
        <pc:spChg chg="mod">
          <ac:chgData name="Marco Antonio Zappa" userId="4f62eb450e410c4c" providerId="LiveId" clId="{191FBE9F-3897-4D9A-A34F-2818A8E11DDA}" dt="2024-03-24T16:00:10.006" v="829" actId="207"/>
          <ac:spMkLst>
            <pc:docMk/>
            <pc:sldMk cId="0" sldId="256"/>
            <ac:spMk id="132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8T15:27:36.048" v="237" actId="6549"/>
          <ac:spMkLst>
            <pc:docMk/>
            <pc:sldMk cId="0" sldId="256"/>
            <ac:spMk id="134" creationId="{00000000-0000-0000-0000-000000000000}"/>
          </ac:spMkLst>
        </pc:spChg>
      </pc:sldChg>
      <pc:sldChg chg="modSp mod ord">
        <pc:chgData name="Marco Antonio Zappa" userId="4f62eb450e410c4c" providerId="LiveId" clId="{191FBE9F-3897-4D9A-A34F-2818A8E11DDA}" dt="2024-03-24T16:00:58.396" v="857" actId="207"/>
        <pc:sldMkLst>
          <pc:docMk/>
          <pc:sldMk cId="0" sldId="257"/>
        </pc:sldMkLst>
        <pc:spChg chg="mod">
          <ac:chgData name="Marco Antonio Zappa" userId="4f62eb450e410c4c" providerId="LiveId" clId="{191FBE9F-3897-4D9A-A34F-2818A8E11DDA}" dt="2024-03-24T16:00:42.162" v="853" actId="207"/>
          <ac:spMkLst>
            <pc:docMk/>
            <pc:sldMk cId="0" sldId="257"/>
            <ac:spMk id="135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24T16:00:54.990" v="856" actId="207"/>
          <ac:spMkLst>
            <pc:docMk/>
            <pc:sldMk cId="0" sldId="257"/>
            <ac:spMk id="136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24T16:00:58.396" v="857" actId="207"/>
          <ac:spMkLst>
            <pc:docMk/>
            <pc:sldMk cId="0" sldId="257"/>
            <ac:spMk id="137" creationId="{00000000-0000-0000-0000-000000000000}"/>
          </ac:spMkLst>
        </pc:spChg>
      </pc:sldChg>
      <pc:sldChg chg="del">
        <pc:chgData name="Marco Antonio Zappa" userId="4f62eb450e410c4c" providerId="LiveId" clId="{191FBE9F-3897-4D9A-A34F-2818A8E11DDA}" dt="2024-02-15T10:03:30.290" v="69" actId="47"/>
        <pc:sldMkLst>
          <pc:docMk/>
          <pc:sldMk cId="0" sldId="260"/>
        </pc:sldMkLst>
      </pc:sldChg>
      <pc:sldChg chg="modSp add mod ord">
        <pc:chgData name="Marco Antonio Zappa" userId="4f62eb450e410c4c" providerId="LiveId" clId="{191FBE9F-3897-4D9A-A34F-2818A8E11DDA}" dt="2024-03-24T16:06:31.247" v="1030"/>
        <pc:sldMkLst>
          <pc:docMk/>
          <pc:sldMk cId="0" sldId="261"/>
        </pc:sldMkLst>
        <pc:spChg chg="mod">
          <ac:chgData name="Marco Antonio Zappa" userId="4f62eb450e410c4c" providerId="LiveId" clId="{191FBE9F-3897-4D9A-A34F-2818A8E11DDA}" dt="2024-03-15T17:04:34.541" v="719" actId="207"/>
          <ac:spMkLst>
            <pc:docMk/>
            <pc:sldMk cId="0" sldId="261"/>
            <ac:spMk id="191" creationId="{00000000-0000-0000-0000-000000000000}"/>
          </ac:spMkLst>
        </pc:spChg>
      </pc:sldChg>
      <pc:sldChg chg="add ord">
        <pc:chgData name="Marco Antonio Zappa" userId="4f62eb450e410c4c" providerId="LiveId" clId="{191FBE9F-3897-4D9A-A34F-2818A8E11DDA}" dt="2024-02-18T15:29:40.092" v="257"/>
        <pc:sldMkLst>
          <pc:docMk/>
          <pc:sldMk cId="1692483860" sldId="263"/>
        </pc:sldMkLst>
      </pc:sldChg>
      <pc:sldChg chg="del">
        <pc:chgData name="Marco Antonio Zappa" userId="4f62eb450e410c4c" providerId="LiveId" clId="{191FBE9F-3897-4D9A-A34F-2818A8E11DDA}" dt="2024-02-15T10:03:27.696" v="68" actId="47"/>
        <pc:sldMkLst>
          <pc:docMk/>
          <pc:sldMk cId="0" sldId="264"/>
        </pc:sldMkLst>
      </pc:sldChg>
      <pc:sldChg chg="del">
        <pc:chgData name="Marco Antonio Zappa" userId="4f62eb450e410c4c" providerId="LiveId" clId="{191FBE9F-3897-4D9A-A34F-2818A8E11DDA}" dt="2024-02-15T10:03:34.821" v="73" actId="47"/>
        <pc:sldMkLst>
          <pc:docMk/>
          <pc:sldMk cId="0" sldId="265"/>
        </pc:sldMkLst>
      </pc:sldChg>
      <pc:sldChg chg="del">
        <pc:chgData name="Marco Antonio Zappa" userId="4f62eb450e410c4c" providerId="LiveId" clId="{191FBE9F-3897-4D9A-A34F-2818A8E11DDA}" dt="2024-02-15T10:03:31.462" v="70" actId="47"/>
        <pc:sldMkLst>
          <pc:docMk/>
          <pc:sldMk cId="0" sldId="266"/>
        </pc:sldMkLst>
      </pc:sldChg>
      <pc:sldChg chg="del">
        <pc:chgData name="Marco Antonio Zappa" userId="4f62eb450e410c4c" providerId="LiveId" clId="{191FBE9F-3897-4D9A-A34F-2818A8E11DDA}" dt="2024-02-15T10:03:32.399" v="71" actId="47"/>
        <pc:sldMkLst>
          <pc:docMk/>
          <pc:sldMk cId="0" sldId="267"/>
        </pc:sldMkLst>
      </pc:sldChg>
      <pc:sldChg chg="modSp add mod ord">
        <pc:chgData name="Marco Antonio Zappa" userId="4f62eb450e410c4c" providerId="LiveId" clId="{191FBE9F-3897-4D9A-A34F-2818A8E11DDA}" dt="2024-03-24T16:06:33.622" v="1032"/>
        <pc:sldMkLst>
          <pc:docMk/>
          <pc:sldMk cId="0" sldId="268"/>
        </pc:sldMkLst>
        <pc:spChg chg="mod">
          <ac:chgData name="Marco Antonio Zappa" userId="4f62eb450e410c4c" providerId="LiveId" clId="{191FBE9F-3897-4D9A-A34F-2818A8E11DDA}" dt="2024-03-15T17:04:50.689" v="721" actId="207"/>
          <ac:spMkLst>
            <pc:docMk/>
            <pc:sldMk cId="0" sldId="268"/>
            <ac:spMk id="257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24T16:04:12.529" v="1007" actId="113"/>
          <ac:spMkLst>
            <pc:docMk/>
            <pc:sldMk cId="0" sldId="268"/>
            <ac:spMk id="260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15T17:05:08.631" v="775" actId="1036"/>
          <ac:spMkLst>
            <pc:docMk/>
            <pc:sldMk cId="0" sldId="268"/>
            <ac:spMk id="261" creationId="{00000000-0000-0000-0000-000000000000}"/>
          </ac:spMkLst>
        </pc:spChg>
      </pc:sldChg>
      <pc:sldChg chg="del">
        <pc:chgData name="Marco Antonio Zappa" userId="4f62eb450e410c4c" providerId="LiveId" clId="{191FBE9F-3897-4D9A-A34F-2818A8E11DDA}" dt="2024-02-15T10:03:33.102" v="72" actId="47"/>
        <pc:sldMkLst>
          <pc:docMk/>
          <pc:sldMk cId="0" sldId="269"/>
        </pc:sldMkLst>
      </pc:sldChg>
      <pc:sldChg chg="modSp add del mod">
        <pc:chgData name="Marco Antonio Zappa" userId="4f62eb450e410c4c" providerId="LiveId" clId="{191FBE9F-3897-4D9A-A34F-2818A8E11DDA}" dt="2024-03-15T16:58:15.757" v="684" actId="47"/>
        <pc:sldMkLst>
          <pc:docMk/>
          <pc:sldMk cId="1714484653" sldId="277"/>
        </pc:sldMkLst>
        <pc:spChg chg="mod">
          <ac:chgData name="Marco Antonio Zappa" userId="4f62eb450e410c4c" providerId="LiveId" clId="{191FBE9F-3897-4D9A-A34F-2818A8E11DDA}" dt="2024-02-15T10:04:27.175" v="77" actId="207"/>
          <ac:spMkLst>
            <pc:docMk/>
            <pc:sldMk cId="1714484653" sldId="277"/>
            <ac:spMk id="11" creationId="{00000000-0000-0000-0000-000000000000}"/>
          </ac:spMkLst>
        </pc:spChg>
      </pc:sldChg>
      <pc:sldChg chg="del">
        <pc:chgData name="Marco Antonio Zappa" userId="4f62eb450e410c4c" providerId="LiveId" clId="{191FBE9F-3897-4D9A-A34F-2818A8E11DDA}" dt="2024-02-15T10:03:36.290" v="75" actId="47"/>
        <pc:sldMkLst>
          <pc:docMk/>
          <pc:sldMk cId="0" sldId="279"/>
        </pc:sldMkLst>
      </pc:sldChg>
      <pc:sldChg chg="del">
        <pc:chgData name="Marco Antonio Zappa" userId="4f62eb450e410c4c" providerId="LiveId" clId="{191FBE9F-3897-4D9A-A34F-2818A8E11DDA}" dt="2024-03-15T17:02:05.585" v="713" actId="47"/>
        <pc:sldMkLst>
          <pc:docMk/>
          <pc:sldMk cId="0" sldId="280"/>
        </pc:sldMkLst>
      </pc:sldChg>
      <pc:sldChg chg="add ord">
        <pc:chgData name="Marco Antonio Zappa" userId="4f62eb450e410c4c" providerId="LiveId" clId="{191FBE9F-3897-4D9A-A34F-2818A8E11DDA}" dt="2024-03-24T16:05:21.428" v="1015"/>
        <pc:sldMkLst>
          <pc:docMk/>
          <pc:sldMk cId="3575785715" sldId="281"/>
        </pc:sldMkLst>
      </pc:sldChg>
      <pc:sldChg chg="add del">
        <pc:chgData name="Marco Antonio Zappa" userId="4f62eb450e410c4c" providerId="LiveId" clId="{191FBE9F-3897-4D9A-A34F-2818A8E11DDA}" dt="2024-03-15T16:58:38.242" v="686" actId="47"/>
        <pc:sldMkLst>
          <pc:docMk/>
          <pc:sldMk cId="60509334" sldId="282"/>
        </pc:sldMkLst>
      </pc:sldChg>
      <pc:sldChg chg="del">
        <pc:chgData name="Marco Antonio Zappa" userId="4f62eb450e410c4c" providerId="LiveId" clId="{191FBE9F-3897-4D9A-A34F-2818A8E11DDA}" dt="2024-03-15T16:59:08.803" v="689" actId="47"/>
        <pc:sldMkLst>
          <pc:docMk/>
          <pc:sldMk cId="0" sldId="286"/>
        </pc:sldMkLst>
      </pc:sldChg>
      <pc:sldChg chg="modSp mod">
        <pc:chgData name="Marco Antonio Zappa" userId="4f62eb450e410c4c" providerId="LiveId" clId="{191FBE9F-3897-4D9A-A34F-2818A8E11DDA}" dt="2024-03-24T16:08:28.696" v="1053" actId="207"/>
        <pc:sldMkLst>
          <pc:docMk/>
          <pc:sldMk cId="0" sldId="287"/>
        </pc:sldMkLst>
        <pc:spChg chg="mod">
          <ac:chgData name="Marco Antonio Zappa" userId="4f62eb450e410c4c" providerId="LiveId" clId="{191FBE9F-3897-4D9A-A34F-2818A8E11DDA}" dt="2024-03-24T16:08:28.696" v="1053" actId="207"/>
          <ac:spMkLst>
            <pc:docMk/>
            <pc:sldMk cId="0" sldId="287"/>
            <ac:spMk id="249" creationId="{00000000-0000-0000-0000-000000000000}"/>
          </ac:spMkLst>
        </pc:spChg>
      </pc:sldChg>
      <pc:sldChg chg="add ord">
        <pc:chgData name="Marco Antonio Zappa" userId="4f62eb450e410c4c" providerId="LiveId" clId="{191FBE9F-3897-4D9A-A34F-2818A8E11DDA}" dt="2024-03-24T16:05:19.897" v="1013"/>
        <pc:sldMkLst>
          <pc:docMk/>
          <pc:sldMk cId="3725625570" sldId="288"/>
        </pc:sldMkLst>
      </pc:sldChg>
      <pc:sldChg chg="modSp add mod ord">
        <pc:chgData name="Marco Antonio Zappa" userId="4f62eb450e410c4c" providerId="LiveId" clId="{191FBE9F-3897-4D9A-A34F-2818A8E11DDA}" dt="2024-03-24T16:05:35.633" v="1021"/>
        <pc:sldMkLst>
          <pc:docMk/>
          <pc:sldMk cId="65606239" sldId="290"/>
        </pc:sldMkLst>
        <pc:spChg chg="mod">
          <ac:chgData name="Marco Antonio Zappa" userId="4f62eb450e410c4c" providerId="LiveId" clId="{191FBE9F-3897-4D9A-A34F-2818A8E11DDA}" dt="2024-02-18T15:34:35.583" v="285" actId="207"/>
          <ac:spMkLst>
            <pc:docMk/>
            <pc:sldMk cId="65606239" sldId="290"/>
            <ac:spMk id="2" creationId="{00000000-0000-0000-0000-000000000000}"/>
          </ac:spMkLst>
        </pc:spChg>
      </pc:sldChg>
      <pc:sldChg chg="delSp modSp add mod ord">
        <pc:chgData name="Marco Antonio Zappa" userId="4f62eb450e410c4c" providerId="LiveId" clId="{191FBE9F-3897-4D9A-A34F-2818A8E11DDA}" dt="2024-03-24T16:06:19.120" v="1024" actId="1076"/>
        <pc:sldMkLst>
          <pc:docMk/>
          <pc:sldMk cId="1963972658" sldId="295"/>
        </pc:sldMkLst>
        <pc:spChg chg="mod">
          <ac:chgData name="Marco Antonio Zappa" userId="4f62eb450e410c4c" providerId="LiveId" clId="{191FBE9F-3897-4D9A-A34F-2818A8E11DDA}" dt="2024-03-24T16:03:58.495" v="1004" actId="207"/>
          <ac:spMkLst>
            <pc:docMk/>
            <pc:sldMk cId="1963972658" sldId="295"/>
            <ac:spMk id="3" creationId="{00000000-0000-0000-0000-000000000000}"/>
          </ac:spMkLst>
        </pc:spChg>
        <pc:spChg chg="del mod">
          <ac:chgData name="Marco Antonio Zappa" userId="4f62eb450e410c4c" providerId="LiveId" clId="{191FBE9F-3897-4D9A-A34F-2818A8E11DDA}" dt="2024-03-15T17:01:01.941" v="712" actId="478"/>
          <ac:spMkLst>
            <pc:docMk/>
            <pc:sldMk cId="1963972658" sldId="295"/>
            <ac:spMk id="5" creationId="{00000000-0000-0000-0000-000000000000}"/>
          </ac:spMkLst>
        </pc:spChg>
        <pc:graphicFrameChg chg="mod">
          <ac:chgData name="Marco Antonio Zappa" userId="4f62eb450e410c4c" providerId="LiveId" clId="{191FBE9F-3897-4D9A-A34F-2818A8E11DDA}" dt="2024-03-24T16:06:19.120" v="1024" actId="1076"/>
          <ac:graphicFrameMkLst>
            <pc:docMk/>
            <pc:sldMk cId="1963972658" sldId="295"/>
            <ac:graphicFrameMk id="4" creationId="{00000000-0000-0000-0000-000000000000}"/>
          </ac:graphicFrameMkLst>
        </pc:graphicFrameChg>
      </pc:sldChg>
      <pc:sldChg chg="modSp add del mod ord">
        <pc:chgData name="Marco Antonio Zappa" userId="4f62eb450e410c4c" providerId="LiveId" clId="{191FBE9F-3897-4D9A-A34F-2818A8E11DDA}" dt="2024-03-24T16:05:18.256" v="1011"/>
        <pc:sldMkLst>
          <pc:docMk/>
          <pc:sldMk cId="2461162158" sldId="296"/>
        </pc:sldMkLst>
        <pc:spChg chg="mod">
          <ac:chgData name="Marco Antonio Zappa" userId="4f62eb450e410c4c" providerId="LiveId" clId="{191FBE9F-3897-4D9A-A34F-2818A8E11DDA}" dt="2024-02-18T15:34:12.549" v="284" actId="207"/>
          <ac:spMkLst>
            <pc:docMk/>
            <pc:sldMk cId="2461162158" sldId="296"/>
            <ac:spMk id="11" creationId="{00000000-0000-0000-0000-000000000000}"/>
          </ac:spMkLst>
        </pc:spChg>
      </pc:sldChg>
      <pc:sldChg chg="del">
        <pc:chgData name="Marco Antonio Zappa" userId="4f62eb450e410c4c" providerId="LiveId" clId="{191FBE9F-3897-4D9A-A34F-2818A8E11DDA}" dt="2024-03-23T16:40:42.578" v="809" actId="47"/>
        <pc:sldMkLst>
          <pc:docMk/>
          <pc:sldMk cId="0" sldId="297"/>
        </pc:sldMkLst>
      </pc:sldChg>
      <pc:sldChg chg="del">
        <pc:chgData name="Marco Antonio Zappa" userId="4f62eb450e410c4c" providerId="LiveId" clId="{191FBE9F-3897-4D9A-A34F-2818A8E11DDA}" dt="2024-03-15T16:42:32.845" v="304" actId="47"/>
        <pc:sldMkLst>
          <pc:docMk/>
          <pc:sldMk cId="2307654971" sldId="298"/>
        </pc:sldMkLst>
      </pc:sldChg>
      <pc:sldChg chg="add ord">
        <pc:chgData name="Marco Antonio Zappa" userId="4f62eb450e410c4c" providerId="LiveId" clId="{191FBE9F-3897-4D9A-A34F-2818A8E11DDA}" dt="2024-03-24T16:05:24.477" v="1017"/>
        <pc:sldMkLst>
          <pc:docMk/>
          <pc:sldMk cId="1864923118" sldId="299"/>
        </pc:sldMkLst>
      </pc:sldChg>
      <pc:sldChg chg="modSp mod ord">
        <pc:chgData name="Marco Antonio Zappa" userId="4f62eb450e410c4c" providerId="LiveId" clId="{191FBE9F-3897-4D9A-A34F-2818A8E11DDA}" dt="2024-03-24T16:01:24.977" v="880" actId="1036"/>
        <pc:sldMkLst>
          <pc:docMk/>
          <pc:sldMk cId="0" sldId="300"/>
        </pc:sldMkLst>
        <pc:spChg chg="mod">
          <ac:chgData name="Marco Antonio Zappa" userId="4f62eb450e410c4c" providerId="LiveId" clId="{191FBE9F-3897-4D9A-A34F-2818A8E11DDA}" dt="2024-03-24T16:01:20.602" v="869" actId="1036"/>
          <ac:spMkLst>
            <pc:docMk/>
            <pc:sldMk cId="0" sldId="300"/>
            <ac:spMk id="732" creationId="{00000000-0000-0000-0000-000000000000}"/>
          </ac:spMkLst>
        </pc:spChg>
        <pc:graphicFrameChg chg="mod">
          <ac:chgData name="Marco Antonio Zappa" userId="4f62eb450e410c4c" providerId="LiveId" clId="{191FBE9F-3897-4D9A-A34F-2818A8E11DDA}" dt="2024-03-24T16:01:24.977" v="880" actId="1036"/>
          <ac:graphicFrameMkLst>
            <pc:docMk/>
            <pc:sldMk cId="0" sldId="300"/>
            <ac:graphicFrameMk id="733" creationId="{00000000-0000-0000-0000-000000000000}"/>
          </ac:graphicFrameMkLst>
        </pc:graphicFrameChg>
      </pc:sldChg>
      <pc:sldChg chg="ord">
        <pc:chgData name="Marco Antonio Zappa" userId="4f62eb450e410c4c" providerId="LiveId" clId="{191FBE9F-3897-4D9A-A34F-2818A8E11DDA}" dt="2024-02-18T15:29:49.170" v="263"/>
        <pc:sldMkLst>
          <pc:docMk/>
          <pc:sldMk cId="0" sldId="308"/>
        </pc:sldMkLst>
      </pc:sldChg>
      <pc:sldChg chg="del">
        <pc:chgData name="Marco Antonio Zappa" userId="4f62eb450e410c4c" providerId="LiveId" clId="{191FBE9F-3897-4D9A-A34F-2818A8E11DDA}" dt="2024-03-24T16:09:16.948" v="1058" actId="47"/>
        <pc:sldMkLst>
          <pc:docMk/>
          <pc:sldMk cId="0" sldId="309"/>
        </pc:sldMkLst>
      </pc:sldChg>
      <pc:sldChg chg="del">
        <pc:chgData name="Marco Antonio Zappa" userId="4f62eb450e410c4c" providerId="LiveId" clId="{191FBE9F-3897-4D9A-A34F-2818A8E11DDA}" dt="2024-03-24T16:09:19.578" v="1059" actId="47"/>
        <pc:sldMkLst>
          <pc:docMk/>
          <pc:sldMk cId="0" sldId="310"/>
        </pc:sldMkLst>
      </pc:sldChg>
      <pc:sldChg chg="modSp mod ord">
        <pc:chgData name="Marco Antonio Zappa" userId="4f62eb450e410c4c" providerId="LiveId" clId="{191FBE9F-3897-4D9A-A34F-2818A8E11DDA}" dt="2024-03-24T15:59:18.892" v="828" actId="1036"/>
        <pc:sldMkLst>
          <pc:docMk/>
          <pc:sldMk cId="0" sldId="332"/>
        </pc:sldMkLst>
        <pc:spChg chg="mod">
          <ac:chgData name="Marco Antonio Zappa" userId="4f62eb450e410c4c" providerId="LiveId" clId="{191FBE9F-3897-4D9A-A34F-2818A8E11DDA}" dt="2024-03-24T15:59:18.892" v="828" actId="1036"/>
          <ac:spMkLst>
            <pc:docMk/>
            <pc:sldMk cId="0" sldId="332"/>
            <ac:spMk id="20485" creationId="{00000000-0000-0000-0000-000000000000}"/>
          </ac:spMkLst>
        </pc:spChg>
      </pc:sldChg>
      <pc:sldChg chg="ord">
        <pc:chgData name="Marco Antonio Zappa" userId="4f62eb450e410c4c" providerId="LiveId" clId="{191FBE9F-3897-4D9A-A34F-2818A8E11DDA}" dt="2024-02-18T15:28:19.537" v="249"/>
        <pc:sldMkLst>
          <pc:docMk/>
          <pc:sldMk cId="3152662075" sldId="336"/>
        </pc:sldMkLst>
      </pc:sldChg>
      <pc:sldChg chg="ord">
        <pc:chgData name="Marco Antonio Zappa" userId="4f62eb450e410c4c" providerId="LiveId" clId="{191FBE9F-3897-4D9A-A34F-2818A8E11DDA}" dt="2024-02-18T15:28:23.537" v="253"/>
        <pc:sldMkLst>
          <pc:docMk/>
          <pc:sldMk cId="2751131261" sldId="338"/>
        </pc:sldMkLst>
      </pc:sldChg>
      <pc:sldChg chg="modSp mod ord">
        <pc:chgData name="Marco Antonio Zappa" userId="4f62eb450e410c4c" providerId="LiveId" clId="{191FBE9F-3897-4D9A-A34F-2818A8E11DDA}" dt="2024-03-24T16:00:14.553" v="830" actId="207"/>
        <pc:sldMkLst>
          <pc:docMk/>
          <pc:sldMk cId="0" sldId="340"/>
        </pc:sldMkLst>
        <pc:spChg chg="mod">
          <ac:chgData name="Marco Antonio Zappa" userId="4f62eb450e410c4c" providerId="LiveId" clId="{191FBE9F-3897-4D9A-A34F-2818A8E11DDA}" dt="2024-03-24T16:00:14.553" v="830" actId="207"/>
          <ac:spMkLst>
            <pc:docMk/>
            <pc:sldMk cId="0" sldId="340"/>
            <ac:spMk id="165" creationId="{00000000-0000-0000-0000-000000000000}"/>
          </ac:spMkLst>
        </pc:spChg>
      </pc:sldChg>
      <pc:sldChg chg="modSp mod ord">
        <pc:chgData name="Marco Antonio Zappa" userId="4f62eb450e410c4c" providerId="LiveId" clId="{191FBE9F-3897-4D9A-A34F-2818A8E11DDA}" dt="2024-03-24T16:00:28.147" v="850" actId="207"/>
        <pc:sldMkLst>
          <pc:docMk/>
          <pc:sldMk cId="0" sldId="341"/>
        </pc:sldMkLst>
        <pc:spChg chg="mod">
          <ac:chgData name="Marco Antonio Zappa" userId="4f62eb450e410c4c" providerId="LiveId" clId="{191FBE9F-3897-4D9A-A34F-2818A8E11DDA}" dt="2024-03-24T16:00:28.147" v="850" actId="207"/>
          <ac:spMkLst>
            <pc:docMk/>
            <pc:sldMk cId="0" sldId="341"/>
            <ac:spMk id="169" creationId="{00000000-0000-0000-0000-000000000000}"/>
          </ac:spMkLst>
        </pc:spChg>
      </pc:sldChg>
      <pc:sldChg chg="modSp mod ord">
        <pc:chgData name="Marco Antonio Zappa" userId="4f62eb450e410c4c" providerId="LiveId" clId="{191FBE9F-3897-4D9A-A34F-2818A8E11DDA}" dt="2024-03-24T16:00:36.209" v="852" actId="1076"/>
        <pc:sldMkLst>
          <pc:docMk/>
          <pc:sldMk cId="0" sldId="342"/>
        </pc:sldMkLst>
        <pc:spChg chg="mod">
          <ac:chgData name="Marco Antonio Zappa" userId="4f62eb450e410c4c" providerId="LiveId" clId="{191FBE9F-3897-4D9A-A34F-2818A8E11DDA}" dt="2024-03-24T16:00:32.990" v="851" actId="207"/>
          <ac:spMkLst>
            <pc:docMk/>
            <pc:sldMk cId="0" sldId="342"/>
            <ac:spMk id="196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24T16:00:36.209" v="852" actId="1076"/>
          <ac:picMkLst>
            <pc:docMk/>
            <pc:sldMk cId="0" sldId="342"/>
            <ac:picMk id="197" creationId="{00000000-0000-0000-0000-000000000000}"/>
          </ac:picMkLst>
        </pc:picChg>
      </pc:sldChg>
      <pc:sldChg chg="modSp mod ord">
        <pc:chgData name="Marco Antonio Zappa" userId="4f62eb450e410c4c" providerId="LiveId" clId="{191FBE9F-3897-4D9A-A34F-2818A8E11DDA}" dt="2024-03-24T16:05:42.102" v="1022" actId="207"/>
        <pc:sldMkLst>
          <pc:docMk/>
          <pc:sldMk cId="0" sldId="343"/>
        </pc:sldMkLst>
        <pc:spChg chg="mod">
          <ac:chgData name="Marco Antonio Zappa" userId="4f62eb450e410c4c" providerId="LiveId" clId="{191FBE9F-3897-4D9A-A34F-2818A8E11DDA}" dt="2024-03-24T16:05:42.102" v="1022" actId="207"/>
          <ac:spMkLst>
            <pc:docMk/>
            <pc:sldMk cId="0" sldId="343"/>
            <ac:spMk id="241" creationId="{00000000-0000-0000-0000-000000000000}"/>
          </ac:spMkLst>
        </pc:spChg>
      </pc:sldChg>
      <pc:sldChg chg="modSp del mod ord">
        <pc:chgData name="Marco Antonio Zappa" userId="4f62eb450e410c4c" providerId="LiveId" clId="{191FBE9F-3897-4D9A-A34F-2818A8E11DDA}" dt="2024-04-03T18:48:01.744" v="1080" actId="47"/>
        <pc:sldMkLst>
          <pc:docMk/>
          <pc:sldMk cId="0" sldId="344"/>
        </pc:sldMkLst>
        <pc:spChg chg="mod">
          <ac:chgData name="Marco Antonio Zappa" userId="4f62eb450e410c4c" providerId="LiveId" clId="{191FBE9F-3897-4D9A-A34F-2818A8E11DDA}" dt="2024-03-24T16:07:50.466" v="1048" actId="207"/>
          <ac:spMkLst>
            <pc:docMk/>
            <pc:sldMk cId="0" sldId="344"/>
            <ac:spMk id="302" creationId="{00000000-0000-0000-0000-000000000000}"/>
          </ac:spMkLst>
        </pc:spChg>
      </pc:sldChg>
      <pc:sldChg chg="delSp modSp add del mod">
        <pc:chgData name="Marco Antonio Zappa" userId="4f62eb450e410c4c" providerId="LiveId" clId="{191FBE9F-3897-4D9A-A34F-2818A8E11DDA}" dt="2024-03-15T17:48:00.482" v="793" actId="47"/>
        <pc:sldMkLst>
          <pc:docMk/>
          <pc:sldMk cId="116781261" sldId="345"/>
        </pc:sldMkLst>
        <pc:spChg chg="del mod">
          <ac:chgData name="Marco Antonio Zappa" userId="4f62eb450e410c4c" providerId="LiveId" clId="{191FBE9F-3897-4D9A-A34F-2818A8E11DDA}" dt="2024-02-15T10:00:52.517" v="52" actId="478"/>
          <ac:spMkLst>
            <pc:docMk/>
            <pc:sldMk cId="116781261" sldId="345"/>
            <ac:spMk id="4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12.893" v="57" actId="1076"/>
          <ac:spMkLst>
            <pc:docMk/>
            <pc:sldMk cId="116781261" sldId="345"/>
            <ac:spMk id="5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14.471" v="58" actId="1076"/>
          <ac:spMkLst>
            <pc:docMk/>
            <pc:sldMk cId="116781261" sldId="345"/>
            <ac:spMk id="6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15.596" v="59" actId="1076"/>
          <ac:spMkLst>
            <pc:docMk/>
            <pc:sldMk cId="116781261" sldId="345"/>
            <ac:spMk id="7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16.674" v="60" actId="1076"/>
          <ac:spMkLst>
            <pc:docMk/>
            <pc:sldMk cId="116781261" sldId="345"/>
            <ac:spMk id="8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18.502" v="61" actId="1076"/>
          <ac:spMkLst>
            <pc:docMk/>
            <pc:sldMk cId="116781261" sldId="345"/>
            <ac:spMk id="9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1:20.378" v="62" actId="1076"/>
          <ac:spMkLst>
            <pc:docMk/>
            <pc:sldMk cId="116781261" sldId="345"/>
            <ac:spMk id="11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2-15T10:01:10.596" v="56" actId="1076"/>
          <ac:picMkLst>
            <pc:docMk/>
            <pc:sldMk cId="116781261" sldId="345"/>
            <ac:picMk id="2" creationId="{00000000-0000-0000-0000-000000000000}"/>
          </ac:picMkLst>
        </pc:picChg>
      </pc:sldChg>
      <pc:sldChg chg="del">
        <pc:chgData name="Marco Antonio Zappa" userId="4f62eb450e410c4c" providerId="LiveId" clId="{191FBE9F-3897-4D9A-A34F-2818A8E11DDA}" dt="2024-02-15T10:03:35.415" v="74" actId="47"/>
        <pc:sldMkLst>
          <pc:docMk/>
          <pc:sldMk cId="0" sldId="346"/>
        </pc:sldMkLst>
      </pc:sldChg>
      <pc:sldChg chg="add del">
        <pc:chgData name="Marco Antonio Zappa" userId="4f62eb450e410c4c" providerId="LiveId" clId="{191FBE9F-3897-4D9A-A34F-2818A8E11DDA}" dt="2024-02-18T15:33:02.668" v="281" actId="47"/>
        <pc:sldMkLst>
          <pc:docMk/>
          <pc:sldMk cId="2682315587" sldId="346"/>
        </pc:sldMkLst>
      </pc:sldChg>
      <pc:sldChg chg="del ord">
        <pc:chgData name="Marco Antonio Zappa" userId="4f62eb450e410c4c" providerId="LiveId" clId="{191FBE9F-3897-4D9A-A34F-2818A8E11DDA}" dt="2024-03-15T16:42:31.329" v="303" actId="47"/>
        <pc:sldMkLst>
          <pc:docMk/>
          <pc:sldMk cId="581215523" sldId="347"/>
        </pc:sldMkLst>
      </pc:sldChg>
      <pc:sldChg chg="ord">
        <pc:chgData name="Marco Antonio Zappa" userId="4f62eb450e410c4c" providerId="LiveId" clId="{191FBE9F-3897-4D9A-A34F-2818A8E11DDA}" dt="2024-03-24T16:05:16.740" v="1009"/>
        <pc:sldMkLst>
          <pc:docMk/>
          <pc:sldMk cId="19819007" sldId="348"/>
        </pc:sldMkLst>
      </pc:sldChg>
      <pc:sldChg chg="del">
        <pc:chgData name="Marco Antonio Zappa" userId="4f62eb450e410c4c" providerId="LiveId" clId="{191FBE9F-3897-4D9A-A34F-2818A8E11DDA}" dt="2024-03-15T16:42:33.794" v="305" actId="47"/>
        <pc:sldMkLst>
          <pc:docMk/>
          <pc:sldMk cId="878259932" sldId="349"/>
        </pc:sldMkLst>
      </pc:sldChg>
      <pc:sldChg chg="ord">
        <pc:chgData name="Marco Antonio Zappa" userId="4f62eb450e410c4c" providerId="LiveId" clId="{191FBE9F-3897-4D9A-A34F-2818A8E11DDA}" dt="2024-04-03T18:47:50.683" v="1073"/>
        <pc:sldMkLst>
          <pc:docMk/>
          <pc:sldMk cId="0" sldId="356"/>
        </pc:sldMkLst>
      </pc:sldChg>
      <pc:sldChg chg="del">
        <pc:chgData name="Marco Antonio Zappa" userId="4f62eb450e410c4c" providerId="LiveId" clId="{191FBE9F-3897-4D9A-A34F-2818A8E11DDA}" dt="2024-02-18T15:32:44.851" v="278" actId="47"/>
        <pc:sldMkLst>
          <pc:docMk/>
          <pc:sldMk cId="0" sldId="364"/>
        </pc:sldMkLst>
      </pc:sldChg>
      <pc:sldChg chg="modSp mod">
        <pc:chgData name="Marco Antonio Zappa" userId="4f62eb450e410c4c" providerId="LiveId" clId="{191FBE9F-3897-4D9A-A34F-2818A8E11DDA}" dt="2024-03-24T16:07:26.576" v="1043" actId="207"/>
        <pc:sldMkLst>
          <pc:docMk/>
          <pc:sldMk cId="0" sldId="365"/>
        </pc:sldMkLst>
        <pc:spChg chg="mod">
          <ac:chgData name="Marco Antonio Zappa" userId="4f62eb450e410c4c" providerId="LiveId" clId="{191FBE9F-3897-4D9A-A34F-2818A8E11DDA}" dt="2024-03-24T16:07:26.576" v="1043" actId="207"/>
          <ac:spMkLst>
            <pc:docMk/>
            <pc:sldMk cId="0" sldId="365"/>
            <ac:spMk id="28675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15T17:07:27.796" v="784" actId="6549"/>
          <ac:spMkLst>
            <pc:docMk/>
            <pc:sldMk cId="0" sldId="365"/>
            <ac:spMk id="33892" creationId="{00000000-0000-0000-0000-000000000000}"/>
          </ac:spMkLst>
        </pc:spChg>
        <pc:graphicFrameChg chg="mod">
          <ac:chgData name="Marco Antonio Zappa" userId="4f62eb450e410c4c" providerId="LiveId" clId="{191FBE9F-3897-4D9A-A34F-2818A8E11DDA}" dt="2024-03-15T17:07:21.116" v="783" actId="1076"/>
          <ac:graphicFrameMkLst>
            <pc:docMk/>
            <pc:sldMk cId="0" sldId="365"/>
            <ac:graphicFrameMk id="994411" creationId="{00000000-0000-0000-0000-000000000000}"/>
          </ac:graphicFrameMkLst>
        </pc:graphicFrameChg>
      </pc:sldChg>
      <pc:sldChg chg="ord">
        <pc:chgData name="Marco Antonio Zappa" userId="4f62eb450e410c4c" providerId="LiveId" clId="{191FBE9F-3897-4D9A-A34F-2818A8E11DDA}" dt="2024-02-18T15:30:03.826" v="270"/>
        <pc:sldMkLst>
          <pc:docMk/>
          <pc:sldMk cId="0" sldId="367"/>
        </pc:sldMkLst>
      </pc:sldChg>
      <pc:sldChg chg="modSp mod ord">
        <pc:chgData name="Marco Antonio Zappa" userId="4f62eb450e410c4c" providerId="LiveId" clId="{191FBE9F-3897-4D9A-A34F-2818A8E11DDA}" dt="2024-03-24T16:03:42.708" v="1003" actId="207"/>
        <pc:sldMkLst>
          <pc:docMk/>
          <pc:sldMk cId="3493080357" sldId="373"/>
        </pc:sldMkLst>
        <pc:spChg chg="mod">
          <ac:chgData name="Marco Antonio Zappa" userId="4f62eb450e410c4c" providerId="LiveId" clId="{191FBE9F-3897-4D9A-A34F-2818A8E11DDA}" dt="2024-03-24T16:03:42.708" v="1003" actId="207"/>
          <ac:spMkLst>
            <pc:docMk/>
            <pc:sldMk cId="3493080357" sldId="373"/>
            <ac:spMk id="15369" creationId="{00000000-0000-0000-0000-000000000000}"/>
          </ac:spMkLst>
        </pc:spChg>
      </pc:sldChg>
      <pc:sldChg chg="modSp mod">
        <pc:chgData name="Marco Antonio Zappa" userId="4f62eb450e410c4c" providerId="LiveId" clId="{191FBE9F-3897-4D9A-A34F-2818A8E11DDA}" dt="2024-03-24T16:03:17.802" v="997" actId="1076"/>
        <pc:sldMkLst>
          <pc:docMk/>
          <pc:sldMk cId="0" sldId="378"/>
        </pc:sldMkLst>
        <pc:spChg chg="mod">
          <ac:chgData name="Marco Antonio Zappa" userId="4f62eb450e410c4c" providerId="LiveId" clId="{191FBE9F-3897-4D9A-A34F-2818A8E11DDA}" dt="2024-03-15T16:42:42.747" v="314" actId="1036"/>
          <ac:spMkLst>
            <pc:docMk/>
            <pc:sldMk cId="0" sldId="378"/>
            <ac:spMk id="8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24T16:03:03.880" v="994" actId="1037"/>
          <ac:spMkLst>
            <pc:docMk/>
            <pc:sldMk cId="0" sldId="378"/>
            <ac:spMk id="27655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24T16:03:17.802" v="997" actId="1076"/>
          <ac:picMkLst>
            <pc:docMk/>
            <pc:sldMk cId="0" sldId="378"/>
            <ac:picMk id="10" creationId="{5241A72D-A7B7-4E1D-B250-BF98DADCA40F}"/>
          </ac:picMkLst>
        </pc:picChg>
        <pc:picChg chg="mod">
          <ac:chgData name="Marco Antonio Zappa" userId="4f62eb450e410c4c" providerId="LiveId" clId="{191FBE9F-3897-4D9A-A34F-2818A8E11DDA}" dt="2024-03-24T16:02:43.862" v="887" actId="14100"/>
          <ac:picMkLst>
            <pc:docMk/>
            <pc:sldMk cId="0" sldId="378"/>
            <ac:picMk id="27651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24T16:03:10.239" v="996" actId="1076"/>
          <ac:picMkLst>
            <pc:docMk/>
            <pc:sldMk cId="0" sldId="378"/>
            <ac:picMk id="27652" creationId="{00000000-0000-0000-0000-000000000000}"/>
          </ac:picMkLst>
        </pc:picChg>
      </pc:sldChg>
      <pc:sldChg chg="modSp mod ord">
        <pc:chgData name="Marco Antonio Zappa" userId="4f62eb450e410c4c" providerId="LiveId" clId="{191FBE9F-3897-4D9A-A34F-2818A8E11DDA}" dt="2024-03-24T16:01:35.385" v="881" actId="207"/>
        <pc:sldMkLst>
          <pc:docMk/>
          <pc:sldMk cId="0" sldId="384"/>
        </pc:sldMkLst>
        <pc:spChg chg="mod">
          <ac:chgData name="Marco Antonio Zappa" userId="4f62eb450e410c4c" providerId="LiveId" clId="{191FBE9F-3897-4D9A-A34F-2818A8E11DDA}" dt="2024-03-24T16:01:35.385" v="881" actId="207"/>
          <ac:spMkLst>
            <pc:docMk/>
            <pc:sldMk cId="0" sldId="384"/>
            <ac:spMk id="21506" creationId="{00000000-0000-0000-0000-000000000000}"/>
          </ac:spMkLst>
        </pc:spChg>
      </pc:sldChg>
      <pc:sldChg chg="del">
        <pc:chgData name="Marco Antonio Zappa" userId="4f62eb450e410c4c" providerId="LiveId" clId="{191FBE9F-3897-4D9A-A34F-2818A8E11DDA}" dt="2024-02-18T15:29:57.342" v="266" actId="47"/>
        <pc:sldMkLst>
          <pc:docMk/>
          <pc:sldMk cId="718591232" sldId="385"/>
        </pc:sldMkLst>
      </pc:sldChg>
      <pc:sldChg chg="del">
        <pc:chgData name="Marco Antonio Zappa" userId="4f62eb450e410c4c" providerId="LiveId" clId="{191FBE9F-3897-4D9A-A34F-2818A8E11DDA}" dt="2024-03-15T16:58:00.300" v="683" actId="47"/>
        <pc:sldMkLst>
          <pc:docMk/>
          <pc:sldMk cId="0" sldId="386"/>
        </pc:sldMkLst>
      </pc:sldChg>
      <pc:sldChg chg="del ord">
        <pc:chgData name="Marco Antonio Zappa" userId="4f62eb450e410c4c" providerId="LiveId" clId="{191FBE9F-3897-4D9A-A34F-2818A8E11DDA}" dt="2024-03-23T16:37:34.141" v="795" actId="47"/>
        <pc:sldMkLst>
          <pc:docMk/>
          <pc:sldMk cId="670689992" sldId="387"/>
        </pc:sldMkLst>
      </pc:sldChg>
      <pc:sldChg chg="ord">
        <pc:chgData name="Marco Antonio Zappa" userId="4f62eb450e410c4c" providerId="LiveId" clId="{191FBE9F-3897-4D9A-A34F-2818A8E11DDA}" dt="2024-02-18T15:30:00.701" v="268"/>
        <pc:sldMkLst>
          <pc:docMk/>
          <pc:sldMk cId="0" sldId="388"/>
        </pc:sldMkLst>
      </pc:sldChg>
      <pc:sldChg chg="ord">
        <pc:chgData name="Marco Antonio Zappa" userId="4f62eb450e410c4c" providerId="LiveId" clId="{191FBE9F-3897-4D9A-A34F-2818A8E11DDA}" dt="2024-03-24T16:03:30.348" v="1001"/>
        <pc:sldMkLst>
          <pc:docMk/>
          <pc:sldMk cId="0" sldId="389"/>
        </pc:sldMkLst>
      </pc:sldChg>
      <pc:sldChg chg="ord">
        <pc:chgData name="Marco Antonio Zappa" userId="4f62eb450e410c4c" providerId="LiveId" clId="{191FBE9F-3897-4D9A-A34F-2818A8E11DDA}" dt="2024-04-03T18:47:53.627" v="1075"/>
        <pc:sldMkLst>
          <pc:docMk/>
          <pc:sldMk cId="0" sldId="390"/>
        </pc:sldMkLst>
      </pc:sldChg>
      <pc:sldChg chg="del">
        <pc:chgData name="Marco Antonio Zappa" userId="4f62eb450e410c4c" providerId="LiveId" clId="{191FBE9F-3897-4D9A-A34F-2818A8E11DDA}" dt="2024-03-15T16:57:45.158" v="682" actId="47"/>
        <pc:sldMkLst>
          <pc:docMk/>
          <pc:sldMk cId="1869498518" sldId="391"/>
        </pc:sldMkLst>
      </pc:sldChg>
      <pc:sldChg chg="del">
        <pc:chgData name="Marco Antonio Zappa" userId="4f62eb450e410c4c" providerId="LiveId" clId="{191FBE9F-3897-4D9A-A34F-2818A8E11DDA}" dt="2024-03-24T16:07:12.123" v="1041" actId="47"/>
        <pc:sldMkLst>
          <pc:docMk/>
          <pc:sldMk cId="0" sldId="400"/>
        </pc:sldMkLst>
      </pc:sldChg>
      <pc:sldChg chg="modSp mod">
        <pc:chgData name="Marco Antonio Zappa" userId="4f62eb450e410c4c" providerId="LiveId" clId="{191FBE9F-3897-4D9A-A34F-2818A8E11DDA}" dt="2024-03-24T16:07:36.359" v="1044" actId="207"/>
        <pc:sldMkLst>
          <pc:docMk/>
          <pc:sldMk cId="0" sldId="401"/>
        </pc:sldMkLst>
        <pc:spChg chg="mod">
          <ac:chgData name="Marco Antonio Zappa" userId="4f62eb450e410c4c" providerId="LiveId" clId="{191FBE9F-3897-4D9A-A34F-2818A8E11DDA}" dt="2024-03-24T16:07:36.359" v="1044" actId="207"/>
          <ac:spMkLst>
            <pc:docMk/>
            <pc:sldMk cId="0" sldId="401"/>
            <ac:spMk id="36865" creationId="{00000000-0000-0000-0000-000000000000}"/>
          </ac:spMkLst>
        </pc:spChg>
      </pc:sldChg>
      <pc:sldChg chg="ord">
        <pc:chgData name="Marco Antonio Zappa" userId="4f62eb450e410c4c" providerId="LiveId" clId="{191FBE9F-3897-4D9A-A34F-2818A8E11DDA}" dt="2024-04-03T18:47:58.431" v="1079"/>
        <pc:sldMkLst>
          <pc:docMk/>
          <pc:sldMk cId="395477476" sldId="429"/>
        </pc:sldMkLst>
      </pc:sldChg>
      <pc:sldChg chg="ord">
        <pc:chgData name="Marco Antonio Zappa" userId="4f62eb450e410c4c" providerId="LiveId" clId="{191FBE9F-3897-4D9A-A34F-2818A8E11DDA}" dt="2024-03-24T16:07:03.482" v="1040"/>
        <pc:sldMkLst>
          <pc:docMk/>
          <pc:sldMk cId="4265928048" sldId="430"/>
        </pc:sldMkLst>
      </pc:sldChg>
      <pc:sldChg chg="del">
        <pc:chgData name="Marco Antonio Zappa" userId="4f62eb450e410c4c" providerId="LiveId" clId="{191FBE9F-3897-4D9A-A34F-2818A8E11DDA}" dt="2024-03-23T16:40:41.559" v="808" actId="47"/>
        <pc:sldMkLst>
          <pc:docMk/>
          <pc:sldMk cId="0" sldId="431"/>
        </pc:sldMkLst>
      </pc:sldChg>
      <pc:sldChg chg="modSp add del mod">
        <pc:chgData name="Marco Antonio Zappa" userId="4f62eb450e410c4c" providerId="LiveId" clId="{191FBE9F-3897-4D9A-A34F-2818A8E11DDA}" dt="2024-03-24T16:07:18.326" v="1042" actId="207"/>
        <pc:sldMkLst>
          <pc:docMk/>
          <pc:sldMk cId="0" sldId="432"/>
        </pc:sldMkLst>
        <pc:spChg chg="mod">
          <ac:chgData name="Marco Antonio Zappa" userId="4f62eb450e410c4c" providerId="LiveId" clId="{191FBE9F-3897-4D9A-A34F-2818A8E11DDA}" dt="2024-03-24T16:07:18.326" v="1042" actId="207"/>
          <ac:spMkLst>
            <pc:docMk/>
            <pc:sldMk cId="0" sldId="432"/>
            <ac:spMk id="31745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15T17:06:59.312" v="779" actId="6549"/>
          <ac:spMkLst>
            <pc:docMk/>
            <pc:sldMk cId="0" sldId="432"/>
            <ac:spMk id="31772" creationId="{00000000-0000-0000-0000-000000000000}"/>
          </ac:spMkLst>
        </pc:spChg>
      </pc:sldChg>
      <pc:sldChg chg="addSp new del">
        <pc:chgData name="Marco Antonio Zappa" userId="4f62eb450e410c4c" providerId="LiveId" clId="{191FBE9F-3897-4D9A-A34F-2818A8E11DDA}" dt="2024-02-18T15:39:00.417" v="299" actId="47"/>
        <pc:sldMkLst>
          <pc:docMk/>
          <pc:sldMk cId="806436681" sldId="433"/>
        </pc:sldMkLst>
        <pc:picChg chg="add">
          <ac:chgData name="Marco Antonio Zappa" userId="4f62eb450e410c4c" providerId="LiveId" clId="{191FBE9F-3897-4D9A-A34F-2818A8E11DDA}" dt="2024-02-10T09:29:40.545" v="1"/>
          <ac:picMkLst>
            <pc:docMk/>
            <pc:sldMk cId="806436681" sldId="433"/>
            <ac:picMk id="1026" creationId="{C9AB5319-D22F-F11A-66B8-895DBC91D4FA}"/>
          </ac:picMkLst>
        </pc:picChg>
      </pc:sldChg>
      <pc:sldChg chg="addSp new del">
        <pc:chgData name="Marco Antonio Zappa" userId="4f62eb450e410c4c" providerId="LiveId" clId="{191FBE9F-3897-4D9A-A34F-2818A8E11DDA}" dt="2024-02-18T15:39:01.511" v="300" actId="47"/>
        <pc:sldMkLst>
          <pc:docMk/>
          <pc:sldMk cId="2510700373" sldId="434"/>
        </pc:sldMkLst>
        <pc:picChg chg="add">
          <ac:chgData name="Marco Antonio Zappa" userId="4f62eb450e410c4c" providerId="LiveId" clId="{191FBE9F-3897-4D9A-A34F-2818A8E11DDA}" dt="2024-02-10T09:30:16.258" v="3"/>
          <ac:picMkLst>
            <pc:docMk/>
            <pc:sldMk cId="2510700373" sldId="434"/>
            <ac:picMk id="2050" creationId="{3B233514-C715-A056-196B-7CF712657598}"/>
          </ac:picMkLst>
        </pc:picChg>
      </pc:sldChg>
      <pc:sldChg chg="addSp new del">
        <pc:chgData name="Marco Antonio Zappa" userId="4f62eb450e410c4c" providerId="LiveId" clId="{191FBE9F-3897-4D9A-A34F-2818A8E11DDA}" dt="2024-02-18T15:39:03.089" v="302" actId="47"/>
        <pc:sldMkLst>
          <pc:docMk/>
          <pc:sldMk cId="4247433521" sldId="435"/>
        </pc:sldMkLst>
        <pc:picChg chg="add">
          <ac:chgData name="Marco Antonio Zappa" userId="4f62eb450e410c4c" providerId="LiveId" clId="{191FBE9F-3897-4D9A-A34F-2818A8E11DDA}" dt="2024-02-10T09:30:33.690" v="5"/>
          <ac:picMkLst>
            <pc:docMk/>
            <pc:sldMk cId="4247433521" sldId="435"/>
            <ac:picMk id="3074" creationId="{7A16CCF6-4C6A-409E-10FE-7BDCCC84B09C}"/>
          </ac:picMkLst>
        </pc:picChg>
      </pc:sldChg>
      <pc:sldChg chg="addSp modSp new del">
        <pc:chgData name="Marco Antonio Zappa" userId="4f62eb450e410c4c" providerId="LiveId" clId="{191FBE9F-3897-4D9A-A34F-2818A8E11DDA}" dt="2024-02-18T15:39:02.199" v="301" actId="47"/>
        <pc:sldMkLst>
          <pc:docMk/>
          <pc:sldMk cId="3114808965" sldId="436"/>
        </pc:sldMkLst>
        <pc:picChg chg="add mod">
          <ac:chgData name="Marco Antonio Zappa" userId="4f62eb450e410c4c" providerId="LiveId" clId="{191FBE9F-3897-4D9A-A34F-2818A8E11DDA}" dt="2024-02-10T09:31:48.634" v="11" actId="14100"/>
          <ac:picMkLst>
            <pc:docMk/>
            <pc:sldMk cId="3114808965" sldId="436"/>
            <ac:picMk id="4098" creationId="{E7B4540F-6CF0-F534-1C5D-D69275E05379}"/>
          </ac:picMkLst>
        </pc:picChg>
      </pc:sldChg>
      <pc:sldChg chg="new del">
        <pc:chgData name="Marco Antonio Zappa" userId="4f62eb450e410c4c" providerId="LiveId" clId="{191FBE9F-3897-4D9A-A34F-2818A8E11DDA}" dt="2024-03-15T16:57:22.610" v="658" actId="47"/>
        <pc:sldMkLst>
          <pc:docMk/>
          <pc:sldMk cId="2816283173" sldId="437"/>
        </pc:sldMkLst>
      </pc:sldChg>
      <pc:sldChg chg="modSp add ord setBg">
        <pc:chgData name="Marco Antonio Zappa" userId="4f62eb450e410c4c" providerId="LiveId" clId="{191FBE9F-3897-4D9A-A34F-2818A8E11DDA}" dt="2024-03-15T16:42:49.075" v="316"/>
        <pc:sldMkLst>
          <pc:docMk/>
          <pc:sldMk cId="2748958518" sldId="463"/>
        </pc:sldMkLst>
        <pc:spChg chg="mod">
          <ac:chgData name="Marco Antonio Zappa" userId="4f62eb450e410c4c" providerId="LiveId" clId="{191FBE9F-3897-4D9A-A34F-2818A8E11DDA}" dt="2024-02-10T09:32:50.314" v="13"/>
          <ac:spMkLst>
            <pc:docMk/>
            <pc:sldMk cId="2748958518" sldId="463"/>
            <ac:spMk id="8" creationId="{00000000-0000-0000-0000-000000000000}"/>
          </ac:spMkLst>
        </pc:spChg>
      </pc:sldChg>
      <pc:sldChg chg="add ord">
        <pc:chgData name="Marco Antonio Zappa" userId="4f62eb450e410c4c" providerId="LiveId" clId="{191FBE9F-3897-4D9A-A34F-2818A8E11DDA}" dt="2024-02-18T15:29:41.389" v="259"/>
        <pc:sldMkLst>
          <pc:docMk/>
          <pc:sldMk cId="2435702769" sldId="464"/>
        </pc:sldMkLst>
      </pc:sldChg>
      <pc:sldChg chg="delSp modSp add del mod">
        <pc:chgData name="Marco Antonio Zappa" userId="4f62eb450e410c4c" providerId="LiveId" clId="{191FBE9F-3897-4D9A-A34F-2818A8E11DDA}" dt="2024-03-15T17:47:59.795" v="792" actId="47"/>
        <pc:sldMkLst>
          <pc:docMk/>
          <pc:sldMk cId="2513060628" sldId="465"/>
        </pc:sldMkLst>
        <pc:spChg chg="mod">
          <ac:chgData name="Marco Antonio Zappa" userId="4f62eb450e410c4c" providerId="LiveId" clId="{191FBE9F-3897-4D9A-A34F-2818A8E11DDA}" dt="2024-02-15T10:02:52.080" v="66" actId="1076"/>
          <ac:spMkLst>
            <pc:docMk/>
            <pc:sldMk cId="2513060628" sldId="465"/>
            <ac:spMk id="2" creationId="{00000000-0000-0000-0000-000000000000}"/>
          </ac:spMkLst>
        </pc:spChg>
        <pc:spChg chg="del mod">
          <ac:chgData name="Marco Antonio Zappa" userId="4f62eb450e410c4c" providerId="LiveId" clId="{191FBE9F-3897-4D9A-A34F-2818A8E11DDA}" dt="2024-02-15T10:00:18.918" v="34" actId="478"/>
          <ac:spMkLst>
            <pc:docMk/>
            <pc:sldMk cId="2513060628" sldId="465"/>
            <ac:spMk id="4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2-15T10:02:54.440" v="67" actId="1076"/>
          <ac:spMkLst>
            <pc:docMk/>
            <pc:sldMk cId="2513060628" sldId="465"/>
            <ac:spMk id="7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2-15T10:02:49.987" v="65" actId="14100"/>
          <ac:picMkLst>
            <pc:docMk/>
            <pc:sldMk cId="2513060628" sldId="465"/>
            <ac:picMk id="3" creationId="{00000000-0000-0000-0000-000000000000}"/>
          </ac:picMkLst>
        </pc:picChg>
      </pc:sldChg>
      <pc:sldChg chg="add del">
        <pc:chgData name="Marco Antonio Zappa" userId="4f62eb450e410c4c" providerId="LiveId" clId="{191FBE9F-3897-4D9A-A34F-2818A8E11DDA}" dt="2024-03-15T17:48:01.357" v="794" actId="47"/>
        <pc:sldMkLst>
          <pc:docMk/>
          <pc:sldMk cId="2536014105" sldId="466"/>
        </pc:sldMkLst>
      </pc:sldChg>
      <pc:sldChg chg="add del">
        <pc:chgData name="Marco Antonio Zappa" userId="4f62eb450e410c4c" providerId="LiveId" clId="{191FBE9F-3897-4D9A-A34F-2818A8E11DDA}" dt="2024-03-15T16:58:29.494" v="685" actId="47"/>
        <pc:sldMkLst>
          <pc:docMk/>
          <pc:sldMk cId="3184511960" sldId="467"/>
        </pc:sldMkLst>
      </pc:sldChg>
      <pc:sldChg chg="add del">
        <pc:chgData name="Marco Antonio Zappa" userId="4f62eb450e410c4c" providerId="LiveId" clId="{191FBE9F-3897-4D9A-A34F-2818A8E11DDA}" dt="2024-02-18T15:32:58.277" v="280" actId="47"/>
        <pc:sldMkLst>
          <pc:docMk/>
          <pc:sldMk cId="870343892" sldId="468"/>
        </pc:sldMkLst>
      </pc:sldChg>
      <pc:sldChg chg="addSp delSp modSp new mod">
        <pc:chgData name="Marco Antonio Zappa" userId="4f62eb450e410c4c" providerId="LiveId" clId="{191FBE9F-3897-4D9A-A34F-2818A8E11DDA}" dt="2024-02-18T15:37:16.107" v="295" actId="1076"/>
        <pc:sldMkLst>
          <pc:docMk/>
          <pc:sldMk cId="1203687463" sldId="468"/>
        </pc:sldMkLst>
        <pc:spChg chg="del mod">
          <ac:chgData name="Marco Antonio Zappa" userId="4f62eb450e410c4c" providerId="LiveId" clId="{191FBE9F-3897-4D9A-A34F-2818A8E11DDA}" dt="2024-02-18T15:37:00.244" v="289" actId="478"/>
          <ac:spMkLst>
            <pc:docMk/>
            <pc:sldMk cId="1203687463" sldId="468"/>
            <ac:spMk id="2" creationId="{B2ED2E97-C9F5-5F5C-E908-0B0C17D646F7}"/>
          </ac:spMkLst>
        </pc:spChg>
        <pc:spChg chg="del mod">
          <ac:chgData name="Marco Antonio Zappa" userId="4f62eb450e410c4c" providerId="LiveId" clId="{191FBE9F-3897-4D9A-A34F-2818A8E11DDA}" dt="2024-02-18T15:37:03.126" v="291" actId="478"/>
          <ac:spMkLst>
            <pc:docMk/>
            <pc:sldMk cId="1203687463" sldId="468"/>
            <ac:spMk id="3" creationId="{DA93BB04-3F23-742C-6440-C584C512959B}"/>
          </ac:spMkLst>
        </pc:spChg>
        <pc:picChg chg="add mod">
          <ac:chgData name="Marco Antonio Zappa" userId="4f62eb450e410c4c" providerId="LiveId" clId="{191FBE9F-3897-4D9A-A34F-2818A8E11DDA}" dt="2024-02-18T15:37:16.107" v="295" actId="1076"/>
          <ac:picMkLst>
            <pc:docMk/>
            <pc:sldMk cId="1203687463" sldId="468"/>
            <ac:picMk id="1026" creationId="{2B40385A-45B4-202B-4F35-3875834E3493}"/>
          </ac:picMkLst>
        </pc:picChg>
      </pc:sldChg>
      <pc:sldChg chg="add">
        <pc:chgData name="Marco Antonio Zappa" userId="4f62eb450e410c4c" providerId="LiveId" clId="{191FBE9F-3897-4D9A-A34F-2818A8E11DDA}" dt="2024-02-18T15:38:14.427" v="296"/>
        <pc:sldMkLst>
          <pc:docMk/>
          <pc:sldMk cId="3922120" sldId="469"/>
        </pc:sldMkLst>
      </pc:sldChg>
      <pc:sldChg chg="add del">
        <pc:chgData name="Marco Antonio Zappa" userId="4f62eb450e410c4c" providerId="LiveId" clId="{191FBE9F-3897-4D9A-A34F-2818A8E11DDA}" dt="2024-02-18T15:32:56.496" v="279" actId="47"/>
        <pc:sldMkLst>
          <pc:docMk/>
          <pc:sldMk cId="3787377402" sldId="469"/>
        </pc:sldMkLst>
      </pc:sldChg>
      <pc:sldChg chg="add">
        <pc:chgData name="Marco Antonio Zappa" userId="4f62eb450e410c4c" providerId="LiveId" clId="{191FBE9F-3897-4D9A-A34F-2818A8E11DDA}" dt="2024-02-18T15:38:39.474" v="297"/>
        <pc:sldMkLst>
          <pc:docMk/>
          <pc:sldMk cId="2572181817" sldId="470"/>
        </pc:sldMkLst>
      </pc:sldChg>
      <pc:sldChg chg="add">
        <pc:chgData name="Marco Antonio Zappa" userId="4f62eb450e410c4c" providerId="LiveId" clId="{191FBE9F-3897-4D9A-A34F-2818A8E11DDA}" dt="2024-02-18T15:38:51.803" v="298"/>
        <pc:sldMkLst>
          <pc:docMk/>
          <pc:sldMk cId="65692573" sldId="471"/>
        </pc:sldMkLst>
      </pc:sldChg>
      <pc:sldChg chg="modSp add del mod ord">
        <pc:chgData name="Marco Antonio Zappa" userId="4f62eb450e410c4c" providerId="LiveId" clId="{191FBE9F-3897-4D9A-A34F-2818A8E11DDA}" dt="2024-03-15T17:47:38.618" v="789" actId="47"/>
        <pc:sldMkLst>
          <pc:docMk/>
          <pc:sldMk cId="3643562159" sldId="709"/>
        </pc:sldMkLst>
        <pc:spChg chg="mod">
          <ac:chgData name="Marco Antonio Zappa" userId="4f62eb450e410c4c" providerId="LiveId" clId="{191FBE9F-3897-4D9A-A34F-2818A8E11DDA}" dt="2024-03-15T16:49:55.472" v="524" actId="1038"/>
          <ac:spMkLst>
            <pc:docMk/>
            <pc:sldMk cId="3643562159" sldId="709"/>
            <ac:spMk id="6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15T16:49:44.882" v="436" actId="1076"/>
          <ac:picMkLst>
            <pc:docMk/>
            <pc:sldMk cId="3643562159" sldId="709"/>
            <ac:picMk id="3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15T16:50:01.256" v="526" actId="1076"/>
          <ac:picMkLst>
            <pc:docMk/>
            <pc:sldMk cId="3643562159" sldId="709"/>
            <ac:picMk id="7" creationId="{00000000-0000-0000-0000-000000000000}"/>
          </ac:picMkLst>
        </pc:picChg>
      </pc:sldChg>
      <pc:sldChg chg="modSp add del mod ord">
        <pc:chgData name="Marco Antonio Zappa" userId="4f62eb450e410c4c" providerId="LiveId" clId="{191FBE9F-3897-4D9A-A34F-2818A8E11DDA}" dt="2024-04-02T18:55:07.422" v="1067" actId="47"/>
        <pc:sldMkLst>
          <pc:docMk/>
          <pc:sldMk cId="894992395" sldId="737"/>
        </pc:sldMkLst>
        <pc:spChg chg="mod">
          <ac:chgData name="Marco Antonio Zappa" userId="4f62eb450e410c4c" providerId="LiveId" clId="{191FBE9F-3897-4D9A-A34F-2818A8E11DDA}" dt="2024-03-15T16:57:34.626" v="681" actId="1035"/>
          <ac:spMkLst>
            <pc:docMk/>
            <pc:sldMk cId="894992395" sldId="737"/>
            <ac:spMk id="3" creationId="{00000000-0000-0000-0000-000000000000}"/>
          </ac:spMkLst>
        </pc:spChg>
      </pc:sldChg>
      <pc:sldChg chg="modSp add mod">
        <pc:chgData name="Marco Antonio Zappa" userId="4f62eb450e410c4c" providerId="LiveId" clId="{191FBE9F-3897-4D9A-A34F-2818A8E11DDA}" dt="2024-03-15T16:45:50.164" v="376" actId="1037"/>
        <pc:sldMkLst>
          <pc:docMk/>
          <pc:sldMk cId="4154349805" sldId="738"/>
        </pc:sldMkLst>
        <pc:spChg chg="mod">
          <ac:chgData name="Marco Antonio Zappa" userId="4f62eb450e410c4c" providerId="LiveId" clId="{191FBE9F-3897-4D9A-A34F-2818A8E11DDA}" dt="2024-03-15T16:45:50.164" v="376" actId="1037"/>
          <ac:spMkLst>
            <pc:docMk/>
            <pc:sldMk cId="4154349805" sldId="738"/>
            <ac:spMk id="5" creationId="{00000000-0000-0000-0000-000000000000}"/>
          </ac:spMkLst>
        </pc:spChg>
        <pc:spChg chg="mod">
          <ac:chgData name="Marco Antonio Zappa" userId="4f62eb450e410c4c" providerId="LiveId" clId="{191FBE9F-3897-4D9A-A34F-2818A8E11DDA}" dt="2024-03-15T16:45:38.100" v="339" actId="14100"/>
          <ac:spMkLst>
            <pc:docMk/>
            <pc:sldMk cId="4154349805" sldId="738"/>
            <ac:spMk id="6" creationId="{00000000-0000-0000-0000-000000000000}"/>
          </ac:spMkLst>
        </pc:spChg>
      </pc:sldChg>
      <pc:sldChg chg="delSp modSp add del mod">
        <pc:chgData name="Marco Antonio Zappa" userId="4f62eb450e410c4c" providerId="LiveId" clId="{191FBE9F-3897-4D9A-A34F-2818A8E11DDA}" dt="2024-03-15T17:47:35.305" v="786" actId="47"/>
        <pc:sldMkLst>
          <pc:docMk/>
          <pc:sldMk cId="4289253825" sldId="745"/>
        </pc:sldMkLst>
        <pc:spChg chg="mod">
          <ac:chgData name="Marco Antonio Zappa" userId="4f62eb450e410c4c" providerId="LiveId" clId="{191FBE9F-3897-4D9A-A34F-2818A8E11DDA}" dt="2024-03-15T16:55:22.626" v="648" actId="1036"/>
          <ac:spMkLst>
            <pc:docMk/>
            <pc:sldMk cId="4289253825" sldId="745"/>
            <ac:spMk id="2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15T16:55:26.759" v="650" actId="1076"/>
          <ac:picMkLst>
            <pc:docMk/>
            <pc:sldMk cId="4289253825" sldId="745"/>
            <ac:picMk id="3" creationId="{00000000-0000-0000-0000-000000000000}"/>
          </ac:picMkLst>
        </pc:picChg>
        <pc:picChg chg="del">
          <ac:chgData name="Marco Antonio Zappa" userId="4f62eb450e410c4c" providerId="LiveId" clId="{191FBE9F-3897-4D9A-A34F-2818A8E11DDA}" dt="2024-03-15T16:55:13.370" v="625" actId="478"/>
          <ac:picMkLst>
            <pc:docMk/>
            <pc:sldMk cId="4289253825" sldId="745"/>
            <ac:picMk id="4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15T16:55:12.320" v="624" actId="1076"/>
          <ac:picMkLst>
            <pc:docMk/>
            <pc:sldMk cId="4289253825" sldId="745"/>
            <ac:picMk id="5" creationId="{00000000-0000-0000-0000-000000000000}"/>
          </ac:picMkLst>
        </pc:picChg>
      </pc:sldChg>
      <pc:sldChg chg="delSp modSp add del mod">
        <pc:chgData name="Marco Antonio Zappa" userId="4f62eb450e410c4c" providerId="LiveId" clId="{191FBE9F-3897-4D9A-A34F-2818A8E11DDA}" dt="2024-03-15T16:55:06.467" v="622" actId="47"/>
        <pc:sldMkLst>
          <pc:docMk/>
          <pc:sldMk cId="1087819419" sldId="748"/>
        </pc:sldMkLst>
        <pc:spChg chg="mod">
          <ac:chgData name="Marco Antonio Zappa" userId="4f62eb450e410c4c" providerId="LiveId" clId="{191FBE9F-3897-4D9A-A34F-2818A8E11DDA}" dt="2024-03-15T16:47:56.746" v="428" actId="1036"/>
          <ac:spMkLst>
            <pc:docMk/>
            <pc:sldMk cId="1087819419" sldId="748"/>
            <ac:spMk id="3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15T16:47:52.296" v="404" actId="1035"/>
          <ac:picMkLst>
            <pc:docMk/>
            <pc:sldMk cId="1087819419" sldId="748"/>
            <ac:picMk id="2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15T16:48:01.421" v="431" actId="1076"/>
          <ac:picMkLst>
            <pc:docMk/>
            <pc:sldMk cId="1087819419" sldId="748"/>
            <ac:picMk id="4" creationId="{00000000-0000-0000-0000-000000000000}"/>
          </ac:picMkLst>
        </pc:picChg>
        <pc:picChg chg="del">
          <ac:chgData name="Marco Antonio Zappa" userId="4f62eb450e410c4c" providerId="LiveId" clId="{191FBE9F-3897-4D9A-A34F-2818A8E11DDA}" dt="2024-03-15T16:47:40.781" v="383" actId="478"/>
          <ac:picMkLst>
            <pc:docMk/>
            <pc:sldMk cId="1087819419" sldId="748"/>
            <ac:picMk id="5" creationId="{00000000-0000-0000-0000-000000000000}"/>
          </ac:picMkLst>
        </pc:picChg>
        <pc:picChg chg="del">
          <ac:chgData name="Marco Antonio Zappa" userId="4f62eb450e410c4c" providerId="LiveId" clId="{191FBE9F-3897-4D9A-A34F-2818A8E11DDA}" dt="2024-03-15T16:47:42.438" v="384" actId="478"/>
          <ac:picMkLst>
            <pc:docMk/>
            <pc:sldMk cId="1087819419" sldId="748"/>
            <ac:picMk id="6" creationId="{00000000-0000-0000-0000-000000000000}"/>
          </ac:picMkLst>
        </pc:picChg>
      </pc:sldChg>
      <pc:sldChg chg="add del">
        <pc:chgData name="Marco Antonio Zappa" userId="4f62eb450e410c4c" providerId="LiveId" clId="{191FBE9F-3897-4D9A-A34F-2818A8E11DDA}" dt="2024-03-15T16:48:50.648" v="433" actId="47"/>
        <pc:sldMkLst>
          <pc:docMk/>
          <pc:sldMk cId="2163950356" sldId="756"/>
        </pc:sldMkLst>
      </pc:sldChg>
      <pc:sldChg chg="modSp add del mod ord">
        <pc:chgData name="Marco Antonio Zappa" userId="4f62eb450e410c4c" providerId="LiveId" clId="{191FBE9F-3897-4D9A-A34F-2818A8E11DDA}" dt="2024-03-15T17:47:34.383" v="785" actId="47"/>
        <pc:sldMkLst>
          <pc:docMk/>
          <pc:sldMk cId="2381783781" sldId="761"/>
        </pc:sldMkLst>
        <pc:picChg chg="mod">
          <ac:chgData name="Marco Antonio Zappa" userId="4f62eb450e410c4c" providerId="LiveId" clId="{191FBE9F-3897-4D9A-A34F-2818A8E11DDA}" dt="2024-03-15T16:52:02.902" v="583" actId="1076"/>
          <ac:picMkLst>
            <pc:docMk/>
            <pc:sldMk cId="2381783781" sldId="761"/>
            <ac:picMk id="2" creationId="{00000000-0000-0000-0000-000000000000}"/>
          </ac:picMkLst>
        </pc:picChg>
      </pc:sldChg>
      <pc:sldChg chg="modSp add del mod">
        <pc:chgData name="Marco Antonio Zappa" userId="4f62eb450e410c4c" providerId="LiveId" clId="{191FBE9F-3897-4D9A-A34F-2818A8E11DDA}" dt="2024-03-15T17:47:37.757" v="788" actId="47"/>
        <pc:sldMkLst>
          <pc:docMk/>
          <pc:sldMk cId="1110941718" sldId="762"/>
        </pc:sldMkLst>
        <pc:picChg chg="mod">
          <ac:chgData name="Marco Antonio Zappa" userId="4f62eb450e410c4c" providerId="LiveId" clId="{191FBE9F-3897-4D9A-A34F-2818A8E11DDA}" dt="2024-03-15T16:56:08.188" v="654" actId="1076"/>
          <ac:picMkLst>
            <pc:docMk/>
            <pc:sldMk cId="1110941718" sldId="762"/>
            <ac:picMk id="2" creationId="{00000000-0000-0000-0000-000000000000}"/>
          </ac:picMkLst>
        </pc:picChg>
      </pc:sldChg>
      <pc:sldChg chg="modSp add del mod">
        <pc:chgData name="Marco Antonio Zappa" userId="4f62eb450e410c4c" providerId="LiveId" clId="{191FBE9F-3897-4D9A-A34F-2818A8E11DDA}" dt="2024-03-15T16:54:28.987" v="619" actId="47"/>
        <pc:sldMkLst>
          <pc:docMk/>
          <pc:sldMk cId="2855404414" sldId="771"/>
        </pc:sldMkLst>
        <pc:spChg chg="mod">
          <ac:chgData name="Marco Antonio Zappa" userId="4f62eb450e410c4c" providerId="LiveId" clId="{191FBE9F-3897-4D9A-A34F-2818A8E11DDA}" dt="2024-03-15T16:51:45.365" v="579" actId="1036"/>
          <ac:spMkLst>
            <pc:docMk/>
            <pc:sldMk cId="2855404414" sldId="771"/>
            <ac:spMk id="3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15T16:51:50.718" v="581" actId="14100"/>
          <ac:picMkLst>
            <pc:docMk/>
            <pc:sldMk cId="2855404414" sldId="771"/>
            <ac:picMk id="2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15T16:51:48.126" v="580" actId="14100"/>
          <ac:picMkLst>
            <pc:docMk/>
            <pc:sldMk cId="2855404414" sldId="771"/>
            <ac:picMk id="4" creationId="{00000000-0000-0000-0000-000000000000}"/>
          </ac:picMkLst>
        </pc:picChg>
      </pc:sldChg>
      <pc:sldChg chg="delSp modSp add del mod">
        <pc:chgData name="Marco Antonio Zappa" userId="4f62eb450e410c4c" providerId="LiveId" clId="{191FBE9F-3897-4D9A-A34F-2818A8E11DDA}" dt="2024-03-15T17:47:36.102" v="787" actId="47"/>
        <pc:sldMkLst>
          <pc:docMk/>
          <pc:sldMk cId="2251896530" sldId="774"/>
        </pc:sldMkLst>
        <pc:spChg chg="mod">
          <ac:chgData name="Marco Antonio Zappa" userId="4f62eb450e410c4c" providerId="LiveId" clId="{191FBE9F-3897-4D9A-A34F-2818A8E11DDA}" dt="2024-03-15T16:53:37.261" v="617" actId="1036"/>
          <ac:spMkLst>
            <pc:docMk/>
            <pc:sldMk cId="2251896530" sldId="774"/>
            <ac:spMk id="4" creationId="{00000000-0000-0000-0000-000000000000}"/>
          </ac:spMkLst>
        </pc:spChg>
        <pc:picChg chg="mod">
          <ac:chgData name="Marco Antonio Zappa" userId="4f62eb450e410c4c" providerId="LiveId" clId="{191FBE9F-3897-4D9A-A34F-2818A8E11DDA}" dt="2024-03-15T16:53:39.868" v="618" actId="14100"/>
          <ac:picMkLst>
            <pc:docMk/>
            <pc:sldMk cId="2251896530" sldId="774"/>
            <ac:picMk id="2" creationId="{00000000-0000-0000-0000-000000000000}"/>
          </ac:picMkLst>
        </pc:picChg>
        <pc:picChg chg="del">
          <ac:chgData name="Marco Antonio Zappa" userId="4f62eb450e410c4c" providerId="LiveId" clId="{191FBE9F-3897-4D9A-A34F-2818A8E11DDA}" dt="2024-03-15T16:53:26.797" v="593" actId="478"/>
          <ac:picMkLst>
            <pc:docMk/>
            <pc:sldMk cId="2251896530" sldId="774"/>
            <ac:picMk id="3" creationId="{00000000-0000-0000-0000-000000000000}"/>
          </ac:picMkLst>
        </pc:picChg>
        <pc:picChg chg="mod">
          <ac:chgData name="Marco Antonio Zappa" userId="4f62eb450e410c4c" providerId="LiveId" clId="{191FBE9F-3897-4D9A-A34F-2818A8E11DDA}" dt="2024-03-15T16:53:24.121" v="592" actId="1076"/>
          <ac:picMkLst>
            <pc:docMk/>
            <pc:sldMk cId="2251896530" sldId="774"/>
            <ac:picMk id="5" creationId="{00000000-0000-0000-0000-000000000000}"/>
          </ac:picMkLst>
        </pc:picChg>
      </pc:sldChg>
      <pc:sldChg chg="modSp add mod ord">
        <pc:chgData name="Marco Antonio Zappa" userId="4f62eb450e410c4c" providerId="LiveId" clId="{191FBE9F-3897-4D9A-A34F-2818A8E11DDA}" dt="2024-03-24T16:06:26.620" v="1026"/>
        <pc:sldMkLst>
          <pc:docMk/>
          <pc:sldMk cId="0" sldId="775"/>
        </pc:sldMkLst>
        <pc:spChg chg="mod">
          <ac:chgData name="Marco Antonio Zappa" userId="4f62eb450e410c4c" providerId="LiveId" clId="{191FBE9F-3897-4D9A-A34F-2818A8E11DDA}" dt="2024-03-15T17:04:30.447" v="718" actId="207"/>
          <ac:spMkLst>
            <pc:docMk/>
            <pc:sldMk cId="0" sldId="775"/>
            <ac:spMk id="172" creationId="{00000000-0000-0000-0000-000000000000}"/>
          </ac:spMkLst>
        </pc:spChg>
      </pc:sldChg>
      <pc:sldChg chg="addSp modSp add mod ord">
        <pc:chgData name="Marco Antonio Zappa" userId="4f62eb450e410c4c" providerId="LiveId" clId="{191FBE9F-3897-4D9A-A34F-2818A8E11DDA}" dt="2024-03-24T16:02:12.894" v="885" actId="13822"/>
        <pc:sldMkLst>
          <pc:docMk/>
          <pc:sldMk cId="397300792" sldId="776"/>
        </pc:sldMkLst>
        <pc:spChg chg="add mod">
          <ac:chgData name="Marco Antonio Zappa" userId="4f62eb450e410c4c" providerId="LiveId" clId="{191FBE9F-3897-4D9A-A34F-2818A8E11DDA}" dt="2024-03-24T16:02:12.894" v="885" actId="13822"/>
          <ac:spMkLst>
            <pc:docMk/>
            <pc:sldMk cId="397300792" sldId="776"/>
            <ac:spMk id="2" creationId="{595E917D-F99C-F17E-1F82-3F68BB4B471A}"/>
          </ac:spMkLst>
        </pc:spChg>
        <pc:spChg chg="mod">
          <ac:chgData name="Marco Antonio Zappa" userId="4f62eb450e410c4c" providerId="LiveId" clId="{191FBE9F-3897-4D9A-A34F-2818A8E11DDA}" dt="2024-03-24T16:01:54.614" v="882" actId="207"/>
          <ac:spMkLst>
            <pc:docMk/>
            <pc:sldMk cId="397300792" sldId="776"/>
            <ac:spMk id="21506" creationId="{00000000-0000-0000-0000-000000000000}"/>
          </ac:spMkLst>
        </pc:spChg>
      </pc:sldChg>
      <pc:sldChg chg="addSp modSp new ord">
        <pc:chgData name="Marco Antonio Zappa" userId="4f62eb450e410c4c" providerId="LiveId" clId="{191FBE9F-3897-4D9A-A34F-2818A8E11DDA}" dt="2024-03-24T19:54:24.274" v="1064"/>
        <pc:sldMkLst>
          <pc:docMk/>
          <pc:sldMk cId="1518100953" sldId="777"/>
        </pc:sldMkLst>
        <pc:spChg chg="mod">
          <ac:chgData name="Marco Antonio Zappa" userId="4f62eb450e410c4c" providerId="LiveId" clId="{191FBE9F-3897-4D9A-A34F-2818A8E11DDA}" dt="2024-03-24T19:54:15.649" v="1062" actId="1076"/>
          <ac:spMkLst>
            <pc:docMk/>
            <pc:sldMk cId="1518100953" sldId="777"/>
            <ac:spMk id="2" creationId="{3B088A4E-D1CA-849E-DF78-749837D6382D}"/>
          </ac:spMkLst>
        </pc:spChg>
        <pc:picChg chg="add mod">
          <ac:chgData name="Marco Antonio Zappa" userId="4f62eb450e410c4c" providerId="LiveId" clId="{191FBE9F-3897-4D9A-A34F-2818A8E11DDA}" dt="2024-03-24T19:54:15.649" v="1062" actId="1076"/>
          <ac:picMkLst>
            <pc:docMk/>
            <pc:sldMk cId="1518100953" sldId="777"/>
            <ac:picMk id="1026" creationId="{0D926523-78C8-7511-FF8B-651DD7D3DB8D}"/>
          </ac:picMkLst>
        </pc:picChg>
      </pc:sldChg>
      <pc:sldMasterChg chg="addSldLayout delSldLayout">
        <pc:chgData name="Marco Antonio Zappa" userId="4f62eb450e410c4c" providerId="LiveId" clId="{191FBE9F-3897-4D9A-A34F-2818A8E11DDA}" dt="2024-04-03T18:48:01.744" v="1080" actId="47"/>
        <pc:sldMasterMkLst>
          <pc:docMk/>
          <pc:sldMasterMk cId="0" sldId="2147483661"/>
        </pc:sldMasterMkLst>
        <pc:sldLayoutChg chg="del">
          <pc:chgData name="Marco Antonio Zappa" userId="4f62eb450e410c4c" providerId="LiveId" clId="{191FBE9F-3897-4D9A-A34F-2818A8E11DDA}" dt="2024-04-03T18:48:01.744" v="1080" actId="47"/>
          <pc:sldLayoutMkLst>
            <pc:docMk/>
            <pc:sldMasterMk cId="0" sldId="2147483661"/>
            <pc:sldLayoutMk cId="1257874697" sldId="2147483697"/>
          </pc:sldLayoutMkLst>
        </pc:sldLayoutChg>
        <pc:sldLayoutChg chg="add del">
          <pc:chgData name="Marco Antonio Zappa" userId="4f62eb450e410c4c" providerId="LiveId" clId="{191FBE9F-3897-4D9A-A34F-2818A8E11DDA}" dt="2024-03-15T16:58:56.454" v="688" actId="47"/>
          <pc:sldLayoutMkLst>
            <pc:docMk/>
            <pc:sldMasterMk cId="0" sldId="2147483661"/>
            <pc:sldLayoutMk cId="872271144" sldId="214748370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SommaDitotale_procedure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 Alto Adige</c:v>
                </c:pt>
                <c:pt idx="17">
                  <c:v>Umbria</c:v>
                </c:pt>
                <c:pt idx="18">
                  <c:v>Valle d'Aosta</c:v>
                </c:pt>
                <c:pt idx="19">
                  <c:v>Veneto</c:v>
                </c:pt>
              </c:strCache>
            </c:strRef>
          </c:cat>
          <c:val>
            <c:numRef>
              <c:f>Foglio1!$B$2:$B$21</c:f>
              <c:numCache>
                <c:formatCode>General</c:formatCode>
                <c:ptCount val="20"/>
                <c:pt idx="0">
                  <c:v>1294</c:v>
                </c:pt>
                <c:pt idx="1">
                  <c:v>121</c:v>
                </c:pt>
                <c:pt idx="2">
                  <c:v>109</c:v>
                </c:pt>
                <c:pt idx="3">
                  <c:v>3679</c:v>
                </c:pt>
                <c:pt idx="4">
                  <c:v>3428</c:v>
                </c:pt>
                <c:pt idx="5">
                  <c:v>386</c:v>
                </c:pt>
                <c:pt idx="6">
                  <c:v>1975</c:v>
                </c:pt>
                <c:pt idx="7">
                  <c:v>398</c:v>
                </c:pt>
                <c:pt idx="8">
                  <c:v>8189</c:v>
                </c:pt>
                <c:pt idx="9">
                  <c:v>199</c:v>
                </c:pt>
                <c:pt idx="10">
                  <c:v>12</c:v>
                </c:pt>
                <c:pt idx="11">
                  <c:v>672</c:v>
                </c:pt>
                <c:pt idx="12">
                  <c:v>1498</c:v>
                </c:pt>
                <c:pt idx="13">
                  <c:v>480</c:v>
                </c:pt>
                <c:pt idx="14">
                  <c:v>1700</c:v>
                </c:pt>
                <c:pt idx="15">
                  <c:v>1004</c:v>
                </c:pt>
                <c:pt idx="16">
                  <c:v>121</c:v>
                </c:pt>
                <c:pt idx="17">
                  <c:v>129</c:v>
                </c:pt>
                <c:pt idx="18">
                  <c:v>28</c:v>
                </c:pt>
                <c:pt idx="19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66-44C7-B770-DD9966697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axId val="-1725644944"/>
        <c:axId val="-1725642224"/>
      </c:barChart>
      <c:catAx>
        <c:axId val="-1725644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 sz="900"/>
            </a:pPr>
            <a:endParaRPr lang="it-IT"/>
          </a:p>
        </c:txPr>
        <c:crossAx val="-1725642224"/>
        <c:crosses val="autoZero"/>
        <c:auto val="1"/>
        <c:lblAlgn val="ctr"/>
        <c:lblOffset val="100"/>
        <c:noMultiLvlLbl val="0"/>
      </c:catAx>
      <c:valAx>
        <c:axId val="-17256422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-1725644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800"/>
            </a:pPr>
            <a:endParaRPr lang="it-IT"/>
          </a:p>
        </c:txPr>
      </c:dTable>
    </c:plotArea>
    <c:plotVisOnly val="1"/>
    <c:dispBlanksAs val="gap"/>
    <c:showDLblsOverMax val="0"/>
  </c:chart>
  <c:txPr>
    <a:bodyPr/>
    <a:lstStyle/>
    <a:p>
      <a:pPr>
        <a:defRPr sz="6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2-42E6-B74B-A4620161D9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2-42E6-B74B-A4620161D9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2-42E6-B74B-A4620161D9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E2-42E6-B74B-A4620161D9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E2-42E6-B74B-A4620161D9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E2-42E6-B74B-A4620161D9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E2-42E6-B74B-A4620161D9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E2-42E6-B74B-A4620161D9F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E2-42E6-B74B-A4620161D9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1E2-42E6-B74B-A4620161D9F7}"/>
              </c:ext>
            </c:extLst>
          </c:dPt>
          <c:cat>
            <c:strRef>
              <c:f>Foglio1!$A$1:$J$1</c:f>
              <c:strCache>
                <c:ptCount val="10"/>
                <c:pt idx="0">
                  <c:v> Bendaggio Gastrico </c:v>
                </c:pt>
                <c:pt idx="1">
                  <c:v> Bypass gastrico </c:v>
                </c:pt>
                <c:pt idx="2">
                  <c:v> Diversione Sec. Scopinaro </c:v>
                </c:pt>
                <c:pt idx="3">
                  <c:v> Duodenal Switch </c:v>
                </c:pt>
                <c:pt idx="4">
                  <c:v> Sleeve Gastrectomy </c:v>
                </c:pt>
                <c:pt idx="5">
                  <c:v> Plicatura </c:v>
                </c:pt>
                <c:pt idx="6">
                  <c:v> Mini Gastric Bypass </c:v>
                </c:pt>
                <c:pt idx="7">
                  <c:v> Gastroplastica verticale </c:v>
                </c:pt>
                <c:pt idx="8">
                  <c:v> Altre procedure </c:v>
                </c:pt>
                <c:pt idx="9">
                  <c:v> Procedure endoscopiche </c:v>
                </c:pt>
              </c:strCache>
            </c:strRef>
          </c:cat>
          <c:val>
            <c:numRef>
              <c:f>Foglio1!$A$2:$J$2</c:f>
              <c:numCache>
                <c:formatCode>General</c:formatCode>
                <c:ptCount val="10"/>
                <c:pt idx="0">
                  <c:v>1141</c:v>
                </c:pt>
                <c:pt idx="1">
                  <c:v>3767</c:v>
                </c:pt>
                <c:pt idx="2">
                  <c:v>5</c:v>
                </c:pt>
                <c:pt idx="3">
                  <c:v>41</c:v>
                </c:pt>
                <c:pt idx="4">
                  <c:v>14149</c:v>
                </c:pt>
                <c:pt idx="5">
                  <c:v>43</c:v>
                </c:pt>
                <c:pt idx="6">
                  <c:v>3538</c:v>
                </c:pt>
                <c:pt idx="7">
                  <c:v>103</c:v>
                </c:pt>
                <c:pt idx="8">
                  <c:v>1232</c:v>
                </c:pt>
                <c:pt idx="9">
                  <c:v>2605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CC6-A823-46726CCA6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1531960080"/>
        <c:axId val="1531967984"/>
      </c:barChart>
      <c:catAx>
        <c:axId val="15319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7984"/>
        <c:crosses val="autoZero"/>
        <c:auto val="1"/>
        <c:lblAlgn val="ctr"/>
        <c:lblOffset val="100"/>
        <c:noMultiLvlLbl val="0"/>
      </c:catAx>
      <c:valAx>
        <c:axId val="15319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0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Foglio1!$A$2</c:f>
              <c:strCache>
                <c:ptCount val="1"/>
                <c:pt idx="0">
                  <c:v>Pubblico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E2-42E6-B74B-A4620161D9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E2-42E6-B74B-A4620161D9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E2-42E6-B74B-A4620161D9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E2-42E6-B74B-A4620161D9F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E2-42E6-B74B-A4620161D9F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E2-42E6-B74B-A4620161D9F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E2-42E6-B74B-A4620161D9F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E2-42E6-B74B-A4620161D9F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1E2-42E6-B74B-A4620161D9F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1E2-42E6-B74B-A4620161D9F7}"/>
              </c:ext>
            </c:extLst>
          </c:dPt>
          <c:cat>
            <c:strRef>
              <c:f>Foglio1!$B$1:$I$1</c:f>
              <c:strCache>
                <c:ptCount val="8"/>
                <c:pt idx="0">
                  <c:v> Abruzzo </c:v>
                </c:pt>
                <c:pt idx="1">
                  <c:v>Campania</c:v>
                </c:pt>
                <c:pt idx="2">
                  <c:v>Emilia Romagna</c:v>
                </c:pt>
                <c:pt idx="3">
                  <c:v>Lazio</c:v>
                </c:pt>
                <c:pt idx="4">
                  <c:v>Lombardia</c:v>
                </c:pt>
                <c:pt idx="5">
                  <c:v>Puglia</c:v>
                </c:pt>
                <c:pt idx="6">
                  <c:v>Sicilia</c:v>
                </c:pt>
                <c:pt idx="7">
                  <c:v>Veneto</c:v>
                </c:pt>
              </c:strCache>
            </c:strRef>
          </c:cat>
          <c:val>
            <c:numRef>
              <c:f>Foglio1!$B$2:$I$2</c:f>
              <c:numCache>
                <c:formatCode>General</c:formatCode>
                <c:ptCount val="8"/>
                <c:pt idx="0">
                  <c:v>103</c:v>
                </c:pt>
                <c:pt idx="1">
                  <c:v>1263</c:v>
                </c:pt>
                <c:pt idx="2">
                  <c:v>630</c:v>
                </c:pt>
                <c:pt idx="3">
                  <c:v>300</c:v>
                </c:pt>
                <c:pt idx="4">
                  <c:v>819</c:v>
                </c:pt>
                <c:pt idx="5">
                  <c:v>478</c:v>
                </c:pt>
                <c:pt idx="6">
                  <c:v>716</c:v>
                </c:pt>
                <c:pt idx="7">
                  <c:v>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CC6-A823-46726CCA64EE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Accreditato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Foglio1!$B$1:$I$1</c:f>
              <c:strCache>
                <c:ptCount val="8"/>
                <c:pt idx="0">
                  <c:v> Abruzzo </c:v>
                </c:pt>
                <c:pt idx="1">
                  <c:v>Campania</c:v>
                </c:pt>
                <c:pt idx="2">
                  <c:v>Emilia Romagna</c:v>
                </c:pt>
                <c:pt idx="3">
                  <c:v>Lazio</c:v>
                </c:pt>
                <c:pt idx="4">
                  <c:v>Lombardia</c:v>
                </c:pt>
                <c:pt idx="5">
                  <c:v>Puglia</c:v>
                </c:pt>
                <c:pt idx="6">
                  <c:v>Sicilia</c:v>
                </c:pt>
                <c:pt idx="7">
                  <c:v>Veneto</c:v>
                </c:pt>
              </c:strCache>
            </c:strRef>
          </c:cat>
          <c:val>
            <c:numRef>
              <c:f>Foglio1!$B$3:$I$3</c:f>
              <c:numCache>
                <c:formatCode>General</c:formatCode>
                <c:ptCount val="8"/>
                <c:pt idx="0">
                  <c:v>1191</c:v>
                </c:pt>
                <c:pt idx="1">
                  <c:v>2366</c:v>
                </c:pt>
                <c:pt idx="2">
                  <c:v>2798</c:v>
                </c:pt>
                <c:pt idx="3">
                  <c:v>1675</c:v>
                </c:pt>
                <c:pt idx="4">
                  <c:v>7326</c:v>
                </c:pt>
                <c:pt idx="5">
                  <c:v>1020</c:v>
                </c:pt>
                <c:pt idx="6">
                  <c:v>984</c:v>
                </c:pt>
                <c:pt idx="7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D-441F-B48C-2A82E0B95AC2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privato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Foglio1!$B$1:$I$1</c:f>
              <c:strCache>
                <c:ptCount val="8"/>
                <c:pt idx="0">
                  <c:v> Abruzzo </c:v>
                </c:pt>
                <c:pt idx="1">
                  <c:v>Campania</c:v>
                </c:pt>
                <c:pt idx="2">
                  <c:v>Emilia Romagna</c:v>
                </c:pt>
                <c:pt idx="3">
                  <c:v>Lazio</c:v>
                </c:pt>
                <c:pt idx="4">
                  <c:v>Lombardia</c:v>
                </c:pt>
                <c:pt idx="5">
                  <c:v>Puglia</c:v>
                </c:pt>
                <c:pt idx="6">
                  <c:v>Sicilia</c:v>
                </c:pt>
                <c:pt idx="7">
                  <c:v>Veneto</c:v>
                </c:pt>
              </c:strCache>
            </c:strRef>
          </c:cat>
          <c:val>
            <c:numRef>
              <c:f>Foglio1!$B$4:$I$4</c:f>
              <c:numCache>
                <c:formatCode>General</c:formatCode>
                <c:ptCount val="8"/>
                <c:pt idx="0">
                  <c:v>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D-441F-B48C-2A82E0B95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1960080"/>
        <c:axId val="1531967984"/>
      </c:barChart>
      <c:catAx>
        <c:axId val="15319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7984"/>
        <c:crosses val="autoZero"/>
        <c:auto val="1"/>
        <c:lblAlgn val="ctr"/>
        <c:lblOffset val="100"/>
        <c:noMultiLvlLbl val="0"/>
      </c:catAx>
      <c:valAx>
        <c:axId val="15319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0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Foglio1!$A$2</c:f>
              <c:strCache>
                <c:ptCount val="1"/>
                <c:pt idx="0">
                  <c:v>Anno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76-47E9-A0D2-F3131B109D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76-47E9-A0D2-F3131B109D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76-47E9-A0D2-F3131B109D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76-47E9-A0D2-F3131B109D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76-47E9-A0D2-F3131B109D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076-47E9-A0D2-F3131B109D1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076-47E9-A0D2-F3131B109D1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076-47E9-A0D2-F3131B109D11}"/>
              </c:ext>
            </c:extLst>
          </c:dPt>
          <c:cat>
            <c:strRef>
              <c:f>Foglio1!$B$1:$I$1</c:f>
              <c:strCache>
                <c:ptCount val="8"/>
                <c:pt idx="0">
                  <c:v> BIB </c:v>
                </c:pt>
                <c:pt idx="1">
                  <c:v> Pose </c:v>
                </c:pt>
                <c:pt idx="2">
                  <c:v> Stoma </c:v>
                </c:pt>
                <c:pt idx="3">
                  <c:v> Apollo ESG </c:v>
                </c:pt>
                <c:pt idx="4">
                  <c:v> Apollo Tore </c:v>
                </c:pt>
                <c:pt idx="5">
                  <c:v> Apollo revisione </c:v>
                </c:pt>
                <c:pt idx="6">
                  <c:v> EndoBar </c:v>
                </c:pt>
                <c:pt idx="7">
                  <c:v> Altre endoscopiche </c:v>
                </c:pt>
              </c:strCache>
            </c:strRef>
          </c:cat>
          <c:val>
            <c:numRef>
              <c:f>Foglio1!$B$2:$I$2</c:f>
              <c:numCache>
                <c:formatCode>General</c:formatCode>
                <c:ptCount val="8"/>
                <c:pt idx="0">
                  <c:v>1475</c:v>
                </c:pt>
                <c:pt idx="1">
                  <c:v>51</c:v>
                </c:pt>
                <c:pt idx="2">
                  <c:v>0</c:v>
                </c:pt>
                <c:pt idx="3">
                  <c:v>342</c:v>
                </c:pt>
                <c:pt idx="4">
                  <c:v>166</c:v>
                </c:pt>
                <c:pt idx="5">
                  <c:v>56</c:v>
                </c:pt>
                <c:pt idx="6">
                  <c:v>0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CC6-A823-46726CCA64EE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Anno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Foglio1!$B$1:$I$1</c:f>
              <c:strCache>
                <c:ptCount val="8"/>
                <c:pt idx="0">
                  <c:v> BIB </c:v>
                </c:pt>
                <c:pt idx="1">
                  <c:v> Pose </c:v>
                </c:pt>
                <c:pt idx="2">
                  <c:v> Stoma </c:v>
                </c:pt>
                <c:pt idx="3">
                  <c:v> Apollo ESG </c:v>
                </c:pt>
                <c:pt idx="4">
                  <c:v> Apollo Tore </c:v>
                </c:pt>
                <c:pt idx="5">
                  <c:v> Apollo revisione </c:v>
                </c:pt>
                <c:pt idx="6">
                  <c:v> EndoBar </c:v>
                </c:pt>
                <c:pt idx="7">
                  <c:v> Altre endoscopiche </c:v>
                </c:pt>
              </c:strCache>
            </c:strRef>
          </c:cat>
          <c:val>
            <c:numRef>
              <c:f>Foglio1!$B$3:$I$3</c:f>
              <c:numCache>
                <c:formatCode>General</c:formatCode>
                <c:ptCount val="8"/>
                <c:pt idx="0">
                  <c:v>1592</c:v>
                </c:pt>
                <c:pt idx="1">
                  <c:v>25</c:v>
                </c:pt>
                <c:pt idx="2">
                  <c:v>0</c:v>
                </c:pt>
                <c:pt idx="3">
                  <c:v>409</c:v>
                </c:pt>
                <c:pt idx="4">
                  <c:v>79</c:v>
                </c:pt>
                <c:pt idx="5">
                  <c:v>68</c:v>
                </c:pt>
                <c:pt idx="6">
                  <c:v>0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AAC-4ECB-BB43-CAF471742EC8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Anno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Foglio1!$B$1:$I$1</c:f>
              <c:strCache>
                <c:ptCount val="8"/>
                <c:pt idx="0">
                  <c:v> BIB </c:v>
                </c:pt>
                <c:pt idx="1">
                  <c:v> Pose </c:v>
                </c:pt>
                <c:pt idx="2">
                  <c:v> Stoma </c:v>
                </c:pt>
                <c:pt idx="3">
                  <c:v> Apollo ESG </c:v>
                </c:pt>
                <c:pt idx="4">
                  <c:v> Apollo Tore </c:v>
                </c:pt>
                <c:pt idx="5">
                  <c:v> Apollo revisione </c:v>
                </c:pt>
                <c:pt idx="6">
                  <c:v> EndoBar </c:v>
                </c:pt>
                <c:pt idx="7">
                  <c:v> Altre endoscopiche </c:v>
                </c:pt>
              </c:strCache>
            </c:strRef>
          </c:cat>
          <c:val>
            <c:numRef>
              <c:f>Foglio1!$B$4:$I$4</c:f>
              <c:numCache>
                <c:formatCode>General</c:formatCode>
                <c:ptCount val="8"/>
                <c:pt idx="0">
                  <c:v>1758</c:v>
                </c:pt>
                <c:pt idx="1">
                  <c:v>17</c:v>
                </c:pt>
                <c:pt idx="2">
                  <c:v>0</c:v>
                </c:pt>
                <c:pt idx="3">
                  <c:v>577</c:v>
                </c:pt>
                <c:pt idx="4">
                  <c:v>140</c:v>
                </c:pt>
                <c:pt idx="5">
                  <c:v>65</c:v>
                </c:pt>
                <c:pt idx="6">
                  <c:v>0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D9-468B-BE10-E840343C8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-27"/>
        <c:axId val="1531960080"/>
        <c:axId val="1531967984"/>
      </c:barChart>
      <c:catAx>
        <c:axId val="15319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7984"/>
        <c:crosses val="autoZero"/>
        <c:auto val="1"/>
        <c:lblAlgn val="ctr"/>
        <c:lblOffset val="100"/>
        <c:noMultiLvlLbl val="0"/>
      </c:catAx>
      <c:valAx>
        <c:axId val="153196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1960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>
                <a:latin typeface="Arial"/>
              </a:rPr>
              <a:t>Fai clic per modificare il formato delle note</a:t>
            </a:r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>
                <a:latin typeface="Times New Roman"/>
              </a:rPr>
              <a:t>&lt;intestazione&gt;</a:t>
            </a:r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>
                <a:latin typeface="Times New Roman"/>
              </a:rPr>
              <a:t>&lt;data/ora&gt;</a:t>
            </a:r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>
                <a:latin typeface="Times New Roman"/>
              </a:rPr>
              <a:t>&lt;piè di pagina&gt;</a:t>
            </a:r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0F50CDE-40F6-4EBB-8A03-AA3FD5F7A136}" type="slidenum">
              <a:rPr lang="it-IT" sz="1400">
                <a:latin typeface="Times New Roman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3CBB8E1-A12B-8C42-8AA1-8845B852C2B1}" type="slidenum">
              <a:rPr lang="it-IT" sz="1200" b="1">
                <a:latin typeface="Arial" charset="0"/>
              </a:rPr>
              <a:pPr eaLnBrk="1" hangingPunct="1"/>
              <a:t>6</a:t>
            </a:fld>
            <a:endParaRPr lang="it-IT" sz="1200" b="1"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50FFD16-E3C5-4AC9-B98C-6F761FB51B72}" type="slidenum">
              <a:rPr lang="it-IT" altLang="it-IT">
                <a:latin typeface="Times New Roman" panose="02020603050405020304" pitchFamily="18" charset="0"/>
              </a:rPr>
              <a:pPr/>
              <a:t>19</a:t>
            </a:fld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4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D633F1-D4CF-4C99-A8FE-1A17EF66506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451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86D9A4-5FF7-431D-ABF3-4F7ADD4228A2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2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Nata dall’idea di lesti portata avanti dal prof zappa</a:t>
            </a:r>
          </a:p>
        </p:txBody>
      </p:sp>
      <p:sp>
        <p:nvSpPr>
          <p:cNvPr id="325" name="CustomShape 2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4B4BF954-8184-4A5E-A970-9BD8837B1042}" type="slidenum">
              <a:rPr lang="it-IT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33</a:t>
            </a:fld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E6B22-E009-4462-8E05-4745F58B6EC1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66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2589923-D174-E44D-BB19-0F75A1623027}" type="slidenum">
              <a:rPr lang="en-US" sz="1200">
                <a:cs typeface="Arial" charset="0"/>
              </a:rPr>
              <a:pPr eaLnBrk="1" hangingPunct="1"/>
              <a:t>38</a:t>
            </a:fld>
            <a:endParaRPr lang="en-US" sz="120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4213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4513"/>
            <a:ext cx="5029200" cy="44196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2C1302E6-1FA4-B948-85BD-3DD03CF789A7}" type="slidenum">
              <a:rPr lang="en-US" sz="1200">
                <a:cs typeface="Arial" charset="0"/>
              </a:rPr>
              <a:pPr eaLnBrk="1" hangingPunct="1"/>
              <a:t>39</a:t>
            </a:fld>
            <a:endParaRPr lang="en-US" sz="120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2213" y="655638"/>
            <a:ext cx="4554537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25938"/>
            <a:ext cx="5032375" cy="41005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>
                <a:latin typeface="Calibri" charset="0"/>
              </a:rPr>
              <a:t>Gli studi hanno inoltre dimostrato che esiste una risoluzione quasi completa delle condizioni patologiche concomitanti di un paziente correlate all'obesità dopo un intervento di bypass gastrico. </a:t>
            </a:r>
          </a:p>
          <a:p>
            <a:pPr eaLnBrk="1" hangingPunct="1"/>
            <a:r>
              <a:rPr lang="it-IT">
                <a:latin typeface="Calibri" charset="0"/>
              </a:rPr>
              <a:t>Qui sono mostrati i risultati di una singola istituzione:</a:t>
            </a:r>
          </a:p>
          <a:p>
            <a:pPr eaLnBrk="1" hangingPunct="1"/>
            <a:r>
              <a:rPr lang="en-US">
                <a:latin typeface="Calibri" charset="0"/>
              </a:rPr>
              <a:t>Philip Schauer, MD, University of Pittsburgh Medical Center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it-IT">
                <a:latin typeface="Calibri" charset="0"/>
              </a:rPr>
              <a:t>L'attenzione è sulla presentazione di alcune delle condizioni patologiche concomitanti chiave ed evidenziano la percentuale di pazienti che hanno migliorato o completamente risolto i loro problemi sanitari correlati all'obesità</a:t>
            </a:r>
          </a:p>
          <a:p>
            <a:pPr eaLnBrk="1" hangingPunct="1"/>
            <a:r>
              <a:rPr lang="it-IT">
                <a:latin typeface="Calibri" charset="0"/>
              </a:rPr>
              <a:t>In condizioni particolarmente gravi, quali ad esempio la malattia da reflusso gastroesofageo, ipertensione, apnea del sonno e diabete, le condizioni sono tutte migliorate o risolte dopo l'intervento</a:t>
            </a:r>
          </a:p>
          <a:p>
            <a:pPr lvl="1" eaLnBrk="1" hangingPunct="1"/>
            <a:r>
              <a:rPr lang="en-US">
                <a:latin typeface="Calibri" charset="0"/>
              </a:rPr>
              <a:t>[colonne sulla destra]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/>
            <a:r>
              <a:rPr lang="it-IT">
                <a:latin typeface="Calibri" charset="0"/>
              </a:rPr>
              <a:t>[lo spostamento della diapositiva in avanti (col clic del mouse) evidenzia le aree “migliorate” e “risolte” della diapositiva]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it-IT">
                <a:latin typeface="Calibri" charset="0"/>
              </a:rPr>
              <a:t>Quindi sottolineare che complessivamente il 90,8% dei pazienti aveva migliorato o risolto le loro condizioni patologiche concomitanti correlate all'obesità.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1B3D78-34AA-41EF-9610-48395DB6954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18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7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F0089A4-744E-479C-A596-C85E38BB4BD9}" type="slidenum">
              <a:rPr lang="it-IT" sz="12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39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3646A-7AFB-40A5-859D-8FCD4B9CB62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27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Come interpretare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frazione attribuibile per la popolazione (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attributable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it-IT" dirty="0"/>
              <a:t>PAF, in inglese): se non ci fosse l’obesità ci sarebbero l’11.9% dei tumori in meno negli uomini ed il 13.1% nelle donne.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8CE52-EFAB-514A-8C06-77B06B98449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901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81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B7A89AA-E099-40DB-B6D9-80E179DE3F3F}" type="slidenum">
              <a:rPr lang="it-IT" sz="1200" b="0" strike="noStrike" spc="-1">
                <a:solidFill>
                  <a:srgbClr val="000000"/>
                </a:solidFill>
                <a:latin typeface="Arial"/>
              </a:rPr>
              <a:t>13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8DAD06E-C3EB-884A-847D-0BA9BCF6FFC1}" type="slidenum">
              <a:rPr lang="en-US" sz="1200">
                <a:cs typeface="Arial" charset="0"/>
              </a:rPr>
              <a:pPr eaLnBrk="1" hangingPunct="1"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563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46B3B0-5638-4A06-8851-9B071CBF712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8DAD06E-C3EB-884A-847D-0BA9BCF6FFC1}" type="slidenum">
              <a:rPr lang="en-US" sz="1200">
                <a:cs typeface="Arial" charset="0"/>
              </a:rPr>
              <a:pPr eaLnBrk="1" hangingPunct="1"/>
              <a:t>16</a:t>
            </a:fld>
            <a:endParaRPr lang="en-US" sz="120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2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640044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85800" y="4420800"/>
            <a:ext cx="640044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96576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965760" y="442080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85800" y="442080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6400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85800" y="3505320"/>
            <a:ext cx="6400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4" name="Immagine 83"/>
          <p:cNvPicPr/>
          <p:nvPr/>
        </p:nvPicPr>
        <p:blipFill>
          <a:blip r:embed="rId2"/>
          <a:stretch/>
        </p:blipFill>
        <p:spPr>
          <a:xfrm>
            <a:off x="2787840" y="350496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85" name="Immagine 84"/>
          <p:cNvPicPr/>
          <p:nvPr/>
        </p:nvPicPr>
        <p:blipFill>
          <a:blip r:embed="rId2"/>
          <a:stretch/>
        </p:blipFill>
        <p:spPr>
          <a:xfrm>
            <a:off x="2787840" y="3504960"/>
            <a:ext cx="2196000" cy="175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363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A90D-ADAA-D247-AF49-E1E024BAA6A5}" type="datetimeFigureOut">
              <a:rPr lang="it-IT"/>
              <a:pPr>
                <a:defRPr/>
              </a:pPr>
              <a:t>03/04/2024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83B9-19E7-AD4B-A3F0-1F2DD2BC6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47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99402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C0CD-B479-6C4D-9EB9-1016BCE5CF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52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85A7E-616A-4E7D-9D22-403D856F2D8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5832-137F-A141-B03A-F29CCD6EDC4A}" type="datetimeFigureOut">
              <a:rPr lang="it-IT"/>
              <a:pPr>
                <a:defRPr/>
              </a:pPr>
              <a:t>03/04/2024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415F-DD23-0F45-AABC-A995047A86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27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7F925AC-82D8-B44E-B535-3D487BC58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7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85800" y="3505320"/>
            <a:ext cx="6400440" cy="1752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640044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312336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965760" y="3505320"/>
            <a:ext cx="312336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85800" y="1371600"/>
            <a:ext cx="7848360" cy="8932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85800" y="442080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3965760" y="3505320"/>
            <a:ext cx="312336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3123360" cy="17521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396576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965760" y="442080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848360" cy="1926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8580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65760" y="3505320"/>
            <a:ext cx="312336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85800" y="4420800"/>
            <a:ext cx="6400440" cy="83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220680"/>
            <a:ext cx="9143640" cy="228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3640" cy="36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533520"/>
            <a:ext cx="8229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000" strike="noStrike">
                <a:solidFill>
                  <a:srgbClr val="212745"/>
                </a:solidFill>
                <a:latin typeface="Arial"/>
              </a:rPr>
              <a:t>Fare clic per modificare lo stile del titolo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876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SzPct val="85000"/>
              <a:buFont typeface="Arial"/>
              <a:buChar char="•"/>
            </a:pPr>
            <a:r>
              <a:rPr lang="it-IT" sz="2400" strike="noStrike">
                <a:solidFill>
                  <a:srgbClr val="000000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SzPct val="85000"/>
              <a:buFont typeface="Arial"/>
              <a:buChar char="•"/>
            </a:pPr>
            <a:r>
              <a:rPr lang="it-IT" sz="2000" strike="noStrike">
                <a:solidFill>
                  <a:srgbClr val="000000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SzPct val="90000"/>
              <a:buFont typeface="Arial"/>
              <a:buChar char="•"/>
            </a:pPr>
            <a:r>
              <a:rPr lang="it-IT" strike="noStrike">
                <a:solidFill>
                  <a:srgbClr val="000000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it-IT" sz="1600" strike="noStrike">
                <a:solidFill>
                  <a:srgbClr val="000000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it-IT" sz="1400" strike="noStrike">
                <a:solidFill>
                  <a:srgbClr val="000000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457200" y="18360"/>
            <a:ext cx="2895120" cy="328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1200" strike="noStrike">
                <a:solidFill>
                  <a:srgbClr val="FFFFFF"/>
                </a:solidFill>
                <a:latin typeface="Arial"/>
              </a:rPr>
              <a:t>05/02/22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3429000" y="18360"/>
            <a:ext cx="4114440" cy="328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7620120" y="18360"/>
            <a:ext cx="1066320" cy="328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0AF31F5-17C1-432B-813C-8DFBCEF74A1F}" type="slidenum">
              <a:rPr lang="it-IT" sz="1400" b="1" strike="noStrike">
                <a:solidFill>
                  <a:srgbClr val="FFFFFF"/>
                </a:solidFill>
                <a:latin typeface="Arial"/>
              </a:rPr>
              <a:t>‹N›</a:t>
            </a:fld>
            <a:endParaRPr/>
          </a:p>
        </p:txBody>
      </p:sp>
      <p:sp>
        <p:nvSpPr>
          <p:cNvPr id="50" name="CustomShape 8"/>
          <p:cNvSpPr/>
          <p:nvPr/>
        </p:nvSpPr>
        <p:spPr>
          <a:xfrm>
            <a:off x="251640" y="6525360"/>
            <a:ext cx="8752680" cy="1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050" strike="noStrike">
                <a:solidFill>
                  <a:srgbClr val="000000"/>
                </a:solidFill>
                <a:latin typeface="Arial"/>
              </a:rPr>
              <a:t>Dati Ufficiali SICOB - aggiornati al 1 febbraio 2022</a:t>
            </a:r>
            <a:endParaRPr/>
          </a:p>
        </p:txBody>
      </p:sp>
      <p:pic>
        <p:nvPicPr>
          <p:cNvPr id="51" name="Immagine 7"/>
          <p:cNvPicPr/>
          <p:nvPr/>
        </p:nvPicPr>
        <p:blipFill>
          <a:blip r:embed="rId22"/>
          <a:stretch/>
        </p:blipFill>
        <p:spPr>
          <a:xfrm>
            <a:off x="7524360" y="6597360"/>
            <a:ext cx="1439640" cy="1256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4" r:id="rId13"/>
    <p:sldLayoutId id="2147483695" r:id="rId14"/>
    <p:sldLayoutId id="2147483696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69116" y="241021"/>
            <a:ext cx="8400484" cy="230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4000" dirty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			</a:t>
            </a:r>
            <a:r>
              <a:rPr lang="it-IT" sz="4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OBESITA’: </a:t>
            </a:r>
          </a:p>
          <a:p>
            <a:pPr>
              <a:lnSpc>
                <a:spcPct val="100000"/>
              </a:lnSpc>
            </a:pPr>
            <a:r>
              <a:rPr lang="it-IT" sz="40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	DOVE STIAMO ANDANDO ?</a:t>
            </a:r>
            <a:endParaRPr sz="4000" dirty="0"/>
          </a:p>
        </p:txBody>
      </p:sp>
      <p:pic>
        <p:nvPicPr>
          <p:cNvPr id="133" name="Immagine 6"/>
          <p:cNvPicPr/>
          <p:nvPr/>
        </p:nvPicPr>
        <p:blipFill>
          <a:blip r:embed="rId2"/>
          <a:stretch/>
        </p:blipFill>
        <p:spPr>
          <a:xfrm>
            <a:off x="5727600" y="4077000"/>
            <a:ext cx="3387600" cy="28537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619560" y="3933000"/>
            <a:ext cx="4571640" cy="17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000" b="1" strike="noStrike" dirty="0">
                <a:solidFill>
                  <a:srgbClr val="000000"/>
                </a:solidFill>
                <a:latin typeface="Arial"/>
              </a:rPr>
              <a:t>Marco </a:t>
            </a:r>
            <a:r>
              <a:rPr lang="it-IT" sz="2000" b="1" strike="noStrike" dirty="0" err="1">
                <a:solidFill>
                  <a:srgbClr val="000000"/>
                </a:solidFill>
                <a:latin typeface="Arial"/>
              </a:rPr>
              <a:t>A.Zappa</a:t>
            </a:r>
            <a:r>
              <a:rPr lang="it-IT" sz="2000" b="1" strike="noStrike" dirty="0">
                <a:solidFill>
                  <a:srgbClr val="000000"/>
                </a:solidFill>
                <a:latin typeface="Arial"/>
              </a:rPr>
              <a:t>
</a:t>
            </a:r>
            <a:r>
              <a:rPr lang="it-IT" strike="noStrike" dirty="0">
                <a:solidFill>
                  <a:srgbClr val="000000"/>
                </a:solidFill>
                <a:latin typeface="Arial"/>
              </a:rPr>
              <a:t>
</a:t>
            </a:r>
            <a:r>
              <a:rPr lang="it-IT" strike="noStrike" dirty="0" err="1">
                <a:solidFill>
                  <a:srgbClr val="000000"/>
                </a:solidFill>
                <a:latin typeface="Arial"/>
              </a:rPr>
              <a:t>Past</a:t>
            </a:r>
            <a:r>
              <a:rPr lang="it-IT" strike="noStrike" dirty="0">
                <a:solidFill>
                  <a:srgbClr val="000000"/>
                </a:solidFill>
                <a:latin typeface="Arial"/>
              </a:rPr>
              <a:t> </a:t>
            </a:r>
            <a:r>
              <a:rPr lang="it-IT" strike="noStrike" dirty="0" err="1">
                <a:solidFill>
                  <a:srgbClr val="000000"/>
                </a:solidFill>
                <a:latin typeface="Arial"/>
              </a:rPr>
              <a:t>President</a:t>
            </a:r>
            <a:r>
              <a:rPr lang="it-IT" strike="noStrike" dirty="0">
                <a:solidFill>
                  <a:srgbClr val="000000"/>
                </a:solidFill>
                <a:latin typeface="Arial"/>
              </a:rPr>
              <a:t> 
</a:t>
            </a:r>
            <a:r>
              <a:rPr lang="it-IT" strike="noStrike" dirty="0" err="1">
                <a:solidFill>
                  <a:srgbClr val="000000"/>
                </a:solidFill>
                <a:latin typeface="Arial"/>
              </a:rPr>
              <a:t>Italian</a:t>
            </a:r>
            <a:r>
              <a:rPr lang="it-IT" strike="noStrike" dirty="0">
                <a:solidFill>
                  <a:srgbClr val="000000"/>
                </a:solidFill>
                <a:latin typeface="Arial"/>
              </a:rPr>
              <a:t> Society for Bariatric and </a:t>
            </a:r>
            <a:r>
              <a:rPr lang="it-IT" strike="noStrike" dirty="0" err="1">
                <a:solidFill>
                  <a:srgbClr val="000000"/>
                </a:solidFill>
                <a:latin typeface="Arial"/>
              </a:rPr>
              <a:t>Metabolic</a:t>
            </a:r>
            <a:r>
              <a:rPr lang="it-IT" strike="noStrike" dirty="0">
                <a:solidFill>
                  <a:srgbClr val="000000"/>
                </a:solidFill>
                <a:latin typeface="Arial"/>
              </a:rPr>
              <a:t> Surgery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A092A50-7DCE-D640-9E3E-83F92F04A43A}"/>
              </a:ext>
            </a:extLst>
          </p:cNvPr>
          <p:cNvSpPr txBox="1">
            <a:spLocks/>
          </p:cNvSpPr>
          <p:nvPr/>
        </p:nvSpPr>
        <p:spPr>
          <a:xfrm>
            <a:off x="327823" y="1565163"/>
            <a:ext cx="6049736" cy="2365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730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34607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5191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69215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865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03822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2112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38430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500" dirty="0">
              <a:solidFill>
                <a:srgbClr val="7F9595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7AC46A5-A0A9-EE44-8D75-E3C717F2F422}"/>
              </a:ext>
            </a:extLst>
          </p:cNvPr>
          <p:cNvSpPr txBox="1">
            <a:spLocks/>
          </p:cNvSpPr>
          <p:nvPr/>
        </p:nvSpPr>
        <p:spPr>
          <a:xfrm>
            <a:off x="327823" y="1154995"/>
            <a:ext cx="6491897" cy="35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232B58"/>
                </a:solidFill>
                <a:latin typeface="+mn-lt"/>
              </a:rPr>
              <a:t>OBESITA’ E NEOPLASIE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5A57A43C-2C23-3D4B-A14A-64C9173ACAF0}"/>
              </a:ext>
            </a:extLst>
          </p:cNvPr>
          <p:cNvSpPr txBox="1">
            <a:spLocks/>
          </p:cNvSpPr>
          <p:nvPr/>
        </p:nvSpPr>
        <p:spPr>
          <a:xfrm>
            <a:off x="504982" y="1877948"/>
            <a:ext cx="438014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100" dirty="0"/>
              <a:t>Nel mondo, l’impatto delle neoplasie correlate all’obesità, espresso come frazione attribuibile per la popolazione (PAF), è 11.9% negli uomini e 13.1% nelle donne.</a:t>
            </a:r>
          </a:p>
          <a:p>
            <a:pPr lvl="1"/>
            <a:r>
              <a:rPr lang="it-IT" sz="1800" dirty="0"/>
              <a:t>Negli </a:t>
            </a:r>
            <a:r>
              <a:rPr lang="it-IT" sz="1800" b="1" dirty="0">
                <a:solidFill>
                  <a:srgbClr val="0070C0"/>
                </a:solidFill>
              </a:rPr>
              <a:t>uomini</a:t>
            </a:r>
            <a:r>
              <a:rPr lang="it-IT" sz="1800" dirty="0"/>
              <a:t> la PAF maggiore appartiene all’adenocarcinoma dell’esofago (≈33.3%)</a:t>
            </a:r>
          </a:p>
          <a:p>
            <a:pPr lvl="1"/>
            <a:r>
              <a:rPr lang="it-IT" sz="1800" dirty="0"/>
              <a:t>Nelle </a:t>
            </a:r>
            <a:r>
              <a:rPr lang="it-IT" sz="1800" b="1" dirty="0">
                <a:solidFill>
                  <a:srgbClr val="FF85FF"/>
                </a:solidFill>
              </a:rPr>
              <a:t>donne</a:t>
            </a:r>
            <a:r>
              <a:rPr lang="it-IT" sz="1800" dirty="0"/>
              <a:t> la PAF maggiore appartiene al tumore dell’endometrio (≈34%)</a:t>
            </a:r>
          </a:p>
        </p:txBody>
      </p:sp>
      <p:pic>
        <p:nvPicPr>
          <p:cNvPr id="8" name="Picture 4" descr="Radiografia: che cos'è e in che cosa consiste - Paginemediche">
            <a:extLst>
              <a:ext uri="{FF2B5EF4-FFF2-40B4-BE49-F238E27FC236}">
                <a16:creationId xmlns:a16="http://schemas.microsoft.com/office/drawing/2014/main" id="{256B5D7B-CD38-F240-9869-958C5F7FF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0" r="5247"/>
          <a:stretch/>
        </p:blipFill>
        <p:spPr bwMode="auto">
          <a:xfrm>
            <a:off x="5008790" y="2012914"/>
            <a:ext cx="3833132" cy="2993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16AFD0-4368-F44B-B843-1F488C290F49}"/>
              </a:ext>
            </a:extLst>
          </p:cNvPr>
          <p:cNvSpPr txBox="1"/>
          <p:nvPr/>
        </p:nvSpPr>
        <p:spPr>
          <a:xfrm>
            <a:off x="0" y="5396415"/>
            <a:ext cx="914400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it-IT" sz="998" dirty="0" err="1"/>
              <a:t>Wang</a:t>
            </a:r>
            <a:r>
              <a:rPr lang="it-IT" sz="998" dirty="0"/>
              <a:t> </a:t>
            </a:r>
            <a:r>
              <a:rPr lang="it-IT" sz="998" dirty="0" err="1"/>
              <a:t>J</a:t>
            </a:r>
            <a:r>
              <a:rPr lang="it-IT" sz="998" dirty="0"/>
              <a:t> et al. </a:t>
            </a:r>
            <a:r>
              <a:rPr lang="it-IT" sz="998" i="1" dirty="0" err="1"/>
              <a:t>Associations</a:t>
            </a:r>
            <a:r>
              <a:rPr lang="it-IT" sz="998" i="1" dirty="0"/>
              <a:t> of BMI with </a:t>
            </a:r>
            <a:r>
              <a:rPr lang="it-IT" sz="998" i="1" dirty="0" err="1"/>
              <a:t>cancer</a:t>
            </a:r>
            <a:r>
              <a:rPr lang="it-IT" sz="998" i="1" dirty="0"/>
              <a:t> </a:t>
            </a:r>
            <a:r>
              <a:rPr lang="it-IT" sz="998" i="1" dirty="0" err="1"/>
              <a:t>incidence</a:t>
            </a:r>
            <a:r>
              <a:rPr lang="it-IT" sz="998" i="1" dirty="0"/>
              <a:t> </a:t>
            </a:r>
            <a:r>
              <a:rPr lang="it-IT" sz="998" i="1" dirty="0" err="1"/>
              <a:t>among</a:t>
            </a:r>
            <a:r>
              <a:rPr lang="it-IT" sz="998" i="1" dirty="0"/>
              <a:t> </a:t>
            </a:r>
            <a:r>
              <a:rPr lang="it-IT" sz="998" i="1" dirty="0" err="1"/>
              <a:t>populations</a:t>
            </a:r>
            <a:r>
              <a:rPr lang="it-IT" sz="998" i="1" dirty="0"/>
              <a:t>, </a:t>
            </a:r>
            <a:r>
              <a:rPr lang="it-IT" sz="998" i="1" dirty="0" err="1"/>
              <a:t>genders</a:t>
            </a:r>
            <a:r>
              <a:rPr lang="it-IT" sz="998" i="1" dirty="0"/>
              <a:t>, and </a:t>
            </a:r>
            <a:r>
              <a:rPr lang="it-IT" sz="998" i="1" dirty="0" err="1"/>
              <a:t>menopausal</a:t>
            </a:r>
            <a:r>
              <a:rPr lang="it-IT" sz="998" i="1" dirty="0"/>
              <a:t> status: A </a:t>
            </a:r>
            <a:r>
              <a:rPr lang="it-IT" sz="998" i="1" dirty="0" err="1"/>
              <a:t>systematic</a:t>
            </a:r>
            <a:r>
              <a:rPr lang="it-IT" sz="998" i="1" dirty="0"/>
              <a:t> </a:t>
            </a:r>
            <a:r>
              <a:rPr lang="it-IT" sz="998" i="1" dirty="0" err="1"/>
              <a:t>review</a:t>
            </a:r>
            <a:r>
              <a:rPr lang="it-IT" sz="998" i="1" dirty="0"/>
              <a:t> and meta-</a:t>
            </a:r>
            <a:r>
              <a:rPr lang="it-IT" sz="998" i="1" dirty="0" err="1"/>
              <a:t>analysis</a:t>
            </a:r>
            <a:r>
              <a:rPr lang="it-IT" sz="998" dirty="0"/>
              <a:t>. </a:t>
            </a:r>
            <a:r>
              <a:rPr lang="it-IT" sz="998" dirty="0" err="1"/>
              <a:t>Cancer</a:t>
            </a:r>
            <a:r>
              <a:rPr lang="it-IT" sz="998" dirty="0"/>
              <a:t> </a:t>
            </a:r>
            <a:r>
              <a:rPr lang="it-IT" sz="998" dirty="0" err="1"/>
              <a:t>Epidemiol</a:t>
            </a:r>
            <a:r>
              <a:rPr lang="it-IT" sz="998" dirty="0"/>
              <a:t>. 2016</a:t>
            </a:r>
          </a:p>
        </p:txBody>
      </p:sp>
    </p:spTree>
    <p:extLst>
      <p:ext uri="{BB962C8B-B14F-4D97-AF65-F5344CB8AC3E}">
        <p14:creationId xmlns:p14="http://schemas.microsoft.com/office/powerpoint/2010/main" val="169248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FA092A50-7DCE-D640-9E3E-83F92F04A43A}"/>
              </a:ext>
            </a:extLst>
          </p:cNvPr>
          <p:cNvSpPr txBox="1">
            <a:spLocks/>
          </p:cNvSpPr>
          <p:nvPr/>
        </p:nvSpPr>
        <p:spPr>
          <a:xfrm>
            <a:off x="327823" y="1565163"/>
            <a:ext cx="6049736" cy="2365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17303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34607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51911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69215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86519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03822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82112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938430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500" dirty="0">
              <a:solidFill>
                <a:srgbClr val="7F9595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7AC46A5-A0A9-EE44-8D75-E3C717F2F422}"/>
              </a:ext>
            </a:extLst>
          </p:cNvPr>
          <p:cNvSpPr txBox="1">
            <a:spLocks/>
          </p:cNvSpPr>
          <p:nvPr/>
        </p:nvSpPr>
        <p:spPr>
          <a:xfrm>
            <a:off x="327823" y="1154995"/>
            <a:ext cx="6491897" cy="35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rgbClr val="232B58"/>
                </a:solidFill>
                <a:latin typeface="+mn-lt"/>
              </a:rPr>
              <a:t>OBESITA’ E NEOPLASIE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516AFD0-4368-F44B-B843-1F488C290F49}"/>
              </a:ext>
            </a:extLst>
          </p:cNvPr>
          <p:cNvSpPr txBox="1"/>
          <p:nvPr/>
        </p:nvSpPr>
        <p:spPr>
          <a:xfrm>
            <a:off x="0" y="5396415"/>
            <a:ext cx="9144000" cy="399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it-IT" sz="998" dirty="0" err="1"/>
              <a:t>Wang</a:t>
            </a:r>
            <a:r>
              <a:rPr lang="it-IT" sz="998" dirty="0"/>
              <a:t> </a:t>
            </a:r>
            <a:r>
              <a:rPr lang="it-IT" sz="998" dirty="0" err="1"/>
              <a:t>J</a:t>
            </a:r>
            <a:r>
              <a:rPr lang="it-IT" sz="998" dirty="0"/>
              <a:t> et al. </a:t>
            </a:r>
            <a:r>
              <a:rPr lang="it-IT" sz="998" i="1" dirty="0" err="1"/>
              <a:t>Associations</a:t>
            </a:r>
            <a:r>
              <a:rPr lang="it-IT" sz="998" i="1" dirty="0"/>
              <a:t> of BMI with </a:t>
            </a:r>
            <a:r>
              <a:rPr lang="it-IT" sz="998" i="1" dirty="0" err="1"/>
              <a:t>cancer</a:t>
            </a:r>
            <a:r>
              <a:rPr lang="it-IT" sz="998" i="1" dirty="0"/>
              <a:t> </a:t>
            </a:r>
            <a:r>
              <a:rPr lang="it-IT" sz="998" i="1" dirty="0" err="1"/>
              <a:t>incidence</a:t>
            </a:r>
            <a:r>
              <a:rPr lang="it-IT" sz="998" i="1" dirty="0"/>
              <a:t> </a:t>
            </a:r>
            <a:r>
              <a:rPr lang="it-IT" sz="998" i="1" dirty="0" err="1"/>
              <a:t>among</a:t>
            </a:r>
            <a:r>
              <a:rPr lang="it-IT" sz="998" i="1" dirty="0"/>
              <a:t> </a:t>
            </a:r>
            <a:r>
              <a:rPr lang="it-IT" sz="998" i="1" dirty="0" err="1"/>
              <a:t>populations</a:t>
            </a:r>
            <a:r>
              <a:rPr lang="it-IT" sz="998" i="1" dirty="0"/>
              <a:t>, </a:t>
            </a:r>
            <a:r>
              <a:rPr lang="it-IT" sz="998" i="1" dirty="0" err="1"/>
              <a:t>genders</a:t>
            </a:r>
            <a:r>
              <a:rPr lang="it-IT" sz="998" i="1" dirty="0"/>
              <a:t>, and </a:t>
            </a:r>
            <a:r>
              <a:rPr lang="it-IT" sz="998" i="1" dirty="0" err="1"/>
              <a:t>menopausal</a:t>
            </a:r>
            <a:r>
              <a:rPr lang="it-IT" sz="998" i="1" dirty="0"/>
              <a:t> status: A </a:t>
            </a:r>
            <a:r>
              <a:rPr lang="it-IT" sz="998" i="1" dirty="0" err="1"/>
              <a:t>systematic</a:t>
            </a:r>
            <a:r>
              <a:rPr lang="it-IT" sz="998" i="1" dirty="0"/>
              <a:t> </a:t>
            </a:r>
            <a:r>
              <a:rPr lang="it-IT" sz="998" i="1" dirty="0" err="1"/>
              <a:t>review</a:t>
            </a:r>
            <a:r>
              <a:rPr lang="it-IT" sz="998" i="1" dirty="0"/>
              <a:t> and meta-</a:t>
            </a:r>
            <a:r>
              <a:rPr lang="it-IT" sz="998" i="1" dirty="0" err="1"/>
              <a:t>analysis</a:t>
            </a:r>
            <a:r>
              <a:rPr lang="it-IT" sz="998" dirty="0"/>
              <a:t>. </a:t>
            </a:r>
            <a:r>
              <a:rPr lang="it-IT" sz="998" dirty="0" err="1"/>
              <a:t>Cancer</a:t>
            </a:r>
            <a:r>
              <a:rPr lang="it-IT" sz="998" dirty="0"/>
              <a:t> </a:t>
            </a:r>
            <a:r>
              <a:rPr lang="it-IT" sz="998" dirty="0" err="1"/>
              <a:t>Epidemiol</a:t>
            </a:r>
            <a:r>
              <a:rPr lang="it-IT" sz="998" dirty="0"/>
              <a:t>. 2016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72B7BC7-575C-1647-9C50-7C0FDBD05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82"/>
          <a:stretch/>
        </p:blipFill>
        <p:spPr>
          <a:xfrm>
            <a:off x="1672937" y="1628461"/>
            <a:ext cx="1620982" cy="37095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A7AF21A-D02A-B243-936A-3A044C7C7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582"/>
          <a:stretch/>
        </p:blipFill>
        <p:spPr>
          <a:xfrm>
            <a:off x="5453204" y="1628461"/>
            <a:ext cx="1937905" cy="3709555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755B8A3B-2560-6145-9261-7831E7432D7F}"/>
              </a:ext>
            </a:extLst>
          </p:cNvPr>
          <p:cNvGrpSpPr/>
          <p:nvPr/>
        </p:nvGrpSpPr>
        <p:grpSpPr>
          <a:xfrm>
            <a:off x="2541718" y="1963236"/>
            <a:ext cx="3668798" cy="507831"/>
            <a:chOff x="3388957" y="2137056"/>
            <a:chExt cx="4891731" cy="677109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459FDF42-8BC9-8640-A6E7-DA6277B9C11E}"/>
                </a:ext>
              </a:extLst>
            </p:cNvPr>
            <p:cNvSpPr txBox="1"/>
            <p:nvPr/>
          </p:nvSpPr>
          <p:spPr>
            <a:xfrm>
              <a:off x="5245676" y="2137056"/>
              <a:ext cx="1177636" cy="67710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ESOFAGO</a:t>
              </a:r>
            </a:p>
          </p:txBody>
        </p:sp>
        <p:sp>
          <p:nvSpPr>
            <p:cNvPr id="14" name="Freccia destra 13">
              <a:extLst>
                <a:ext uri="{FF2B5EF4-FFF2-40B4-BE49-F238E27FC236}">
                  <a16:creationId xmlns:a16="http://schemas.microsoft.com/office/drawing/2014/main" id="{01F2F3C1-7076-BC42-8439-431645661797}"/>
                </a:ext>
              </a:extLst>
            </p:cNvPr>
            <p:cNvSpPr/>
            <p:nvPr/>
          </p:nvSpPr>
          <p:spPr>
            <a:xfrm rot="448932">
              <a:off x="6418982" y="2419951"/>
              <a:ext cx="1861706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5" name="Freccia destra 14">
              <a:extLst>
                <a:ext uri="{FF2B5EF4-FFF2-40B4-BE49-F238E27FC236}">
                  <a16:creationId xmlns:a16="http://schemas.microsoft.com/office/drawing/2014/main" id="{368FF4C7-7B80-844B-AB11-1142EA345761}"/>
                </a:ext>
              </a:extLst>
            </p:cNvPr>
            <p:cNvSpPr/>
            <p:nvPr/>
          </p:nvSpPr>
          <p:spPr>
            <a:xfrm rot="21151068" flipH="1">
              <a:off x="3388957" y="2423518"/>
              <a:ext cx="1861706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6B139CD-B3E1-DD4C-891D-F4C2490D68B2}"/>
              </a:ext>
            </a:extLst>
          </p:cNvPr>
          <p:cNvGrpSpPr/>
          <p:nvPr/>
        </p:nvGrpSpPr>
        <p:grpSpPr>
          <a:xfrm>
            <a:off x="2890337" y="2365987"/>
            <a:ext cx="2974718" cy="507831"/>
            <a:chOff x="3853783" y="2674055"/>
            <a:chExt cx="3966290" cy="677106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0772E2D-F3FB-3A4E-A6A1-3634D469C1FD}"/>
                </a:ext>
              </a:extLst>
            </p:cNvPr>
            <p:cNvSpPr txBox="1"/>
            <p:nvPr/>
          </p:nvSpPr>
          <p:spPr>
            <a:xfrm>
              <a:off x="4677639" y="2674055"/>
              <a:ext cx="2313709" cy="6771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MIELOMA MULTIPLO</a:t>
              </a:r>
            </a:p>
          </p:txBody>
        </p:sp>
        <p:sp>
          <p:nvSpPr>
            <p:cNvPr id="18" name="Freccia destra 17">
              <a:extLst>
                <a:ext uri="{FF2B5EF4-FFF2-40B4-BE49-F238E27FC236}">
                  <a16:creationId xmlns:a16="http://schemas.microsoft.com/office/drawing/2014/main" id="{915AFEC5-1FC0-1A44-8BD5-E03F6A6771D1}"/>
                </a:ext>
              </a:extLst>
            </p:cNvPr>
            <p:cNvSpPr/>
            <p:nvPr/>
          </p:nvSpPr>
          <p:spPr>
            <a:xfrm rot="21151068" flipH="1">
              <a:off x="3853783" y="2900354"/>
              <a:ext cx="828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9" name="Freccia destra 18">
              <a:extLst>
                <a:ext uri="{FF2B5EF4-FFF2-40B4-BE49-F238E27FC236}">
                  <a16:creationId xmlns:a16="http://schemas.microsoft.com/office/drawing/2014/main" id="{E108F344-F4ED-2749-8CCB-608611ABC885}"/>
                </a:ext>
              </a:extLst>
            </p:cNvPr>
            <p:cNvSpPr/>
            <p:nvPr/>
          </p:nvSpPr>
          <p:spPr>
            <a:xfrm rot="448932">
              <a:off x="6992073" y="2899380"/>
              <a:ext cx="828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2A18DB8E-BFA8-A74A-902F-7FDBF87D26E8}"/>
              </a:ext>
            </a:extLst>
          </p:cNvPr>
          <p:cNvGrpSpPr/>
          <p:nvPr/>
        </p:nvGrpSpPr>
        <p:grpSpPr>
          <a:xfrm>
            <a:off x="2540832" y="2768734"/>
            <a:ext cx="3673729" cy="300082"/>
            <a:chOff x="3387775" y="3211054"/>
            <a:chExt cx="4898305" cy="400110"/>
          </a:xfrm>
        </p:grpSpPr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B68B7810-E974-4B49-A433-D0D74A05233E}"/>
                </a:ext>
              </a:extLst>
            </p:cNvPr>
            <p:cNvSpPr txBox="1"/>
            <p:nvPr/>
          </p:nvSpPr>
          <p:spPr>
            <a:xfrm>
              <a:off x="4677638" y="3211054"/>
              <a:ext cx="2313709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STOMACO</a:t>
              </a:r>
            </a:p>
          </p:txBody>
        </p:sp>
        <p:sp>
          <p:nvSpPr>
            <p:cNvPr id="22" name="Freccia destra 21">
              <a:extLst>
                <a:ext uri="{FF2B5EF4-FFF2-40B4-BE49-F238E27FC236}">
                  <a16:creationId xmlns:a16="http://schemas.microsoft.com/office/drawing/2014/main" id="{0C3C44C8-B1DC-BD4C-B9AF-366D6FC65354}"/>
                </a:ext>
              </a:extLst>
            </p:cNvPr>
            <p:cNvSpPr/>
            <p:nvPr/>
          </p:nvSpPr>
          <p:spPr>
            <a:xfrm rot="21151068" flipH="1">
              <a:off x="3387775" y="3481612"/>
              <a:ext cx="1296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3" name="Freccia destra 22">
              <a:extLst>
                <a:ext uri="{FF2B5EF4-FFF2-40B4-BE49-F238E27FC236}">
                  <a16:creationId xmlns:a16="http://schemas.microsoft.com/office/drawing/2014/main" id="{DC8E3D6C-467D-2849-B804-9FDBE6AE0354}"/>
                </a:ext>
              </a:extLst>
            </p:cNvPr>
            <p:cNvSpPr/>
            <p:nvPr/>
          </p:nvSpPr>
          <p:spPr>
            <a:xfrm rot="448932">
              <a:off x="6990080" y="3467252"/>
              <a:ext cx="1296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124A271C-EAEC-344C-B99F-821A0A39E8F7}"/>
              </a:ext>
            </a:extLst>
          </p:cNvPr>
          <p:cNvGrpSpPr/>
          <p:nvPr/>
        </p:nvGrpSpPr>
        <p:grpSpPr>
          <a:xfrm>
            <a:off x="2536455" y="3177706"/>
            <a:ext cx="3678827" cy="300082"/>
            <a:chOff x="3381939" y="3756345"/>
            <a:chExt cx="4905103" cy="400108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63CB62E7-EB06-754A-B0BA-BCE8256FA26B}"/>
                </a:ext>
              </a:extLst>
            </p:cNvPr>
            <p:cNvSpPr txBox="1"/>
            <p:nvPr/>
          </p:nvSpPr>
          <p:spPr>
            <a:xfrm>
              <a:off x="4677638" y="3756345"/>
              <a:ext cx="2313709" cy="400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PANCREAS</a:t>
              </a:r>
            </a:p>
          </p:txBody>
        </p:sp>
        <p:sp>
          <p:nvSpPr>
            <p:cNvPr id="26" name="Freccia destra 25">
              <a:extLst>
                <a:ext uri="{FF2B5EF4-FFF2-40B4-BE49-F238E27FC236}">
                  <a16:creationId xmlns:a16="http://schemas.microsoft.com/office/drawing/2014/main" id="{A747D355-9015-6B40-9AA9-FBBBA20A2BC6}"/>
                </a:ext>
              </a:extLst>
            </p:cNvPr>
            <p:cNvSpPr/>
            <p:nvPr/>
          </p:nvSpPr>
          <p:spPr>
            <a:xfrm rot="375586" flipH="1">
              <a:off x="3381939" y="3846864"/>
              <a:ext cx="1296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27" name="Freccia destra 26">
              <a:extLst>
                <a:ext uri="{FF2B5EF4-FFF2-40B4-BE49-F238E27FC236}">
                  <a16:creationId xmlns:a16="http://schemas.microsoft.com/office/drawing/2014/main" id="{8728204F-0A6E-FB4B-8E19-44A275962336}"/>
                </a:ext>
              </a:extLst>
            </p:cNvPr>
            <p:cNvSpPr/>
            <p:nvPr/>
          </p:nvSpPr>
          <p:spPr>
            <a:xfrm rot="21224414">
              <a:off x="6991042" y="3841971"/>
              <a:ext cx="1296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95AEC791-ABB3-6A48-B908-9462A021F047}"/>
              </a:ext>
            </a:extLst>
          </p:cNvPr>
          <p:cNvGrpSpPr/>
          <p:nvPr/>
        </p:nvGrpSpPr>
        <p:grpSpPr>
          <a:xfrm>
            <a:off x="2741813" y="3581687"/>
            <a:ext cx="3271092" cy="308263"/>
            <a:chOff x="3655751" y="4294984"/>
            <a:chExt cx="4361456" cy="411016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4B5BBFA5-AE2D-594B-B7CC-933ECE34CC09}"/>
                </a:ext>
              </a:extLst>
            </p:cNvPr>
            <p:cNvSpPr txBox="1"/>
            <p:nvPr/>
          </p:nvSpPr>
          <p:spPr>
            <a:xfrm>
              <a:off x="4677638" y="4305892"/>
              <a:ext cx="2313709" cy="400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RENE</a:t>
              </a:r>
            </a:p>
          </p:txBody>
        </p:sp>
        <p:sp>
          <p:nvSpPr>
            <p:cNvPr id="30" name="Freccia destra 29">
              <a:extLst>
                <a:ext uri="{FF2B5EF4-FFF2-40B4-BE49-F238E27FC236}">
                  <a16:creationId xmlns:a16="http://schemas.microsoft.com/office/drawing/2014/main" id="{16619F9A-7F0D-8B41-860F-FF921E8C8F0A}"/>
                </a:ext>
              </a:extLst>
            </p:cNvPr>
            <p:cNvSpPr/>
            <p:nvPr/>
          </p:nvSpPr>
          <p:spPr>
            <a:xfrm rot="1148129" flipH="1">
              <a:off x="3655751" y="4294985"/>
              <a:ext cx="1044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31" name="Freccia destra 30">
              <a:extLst>
                <a:ext uri="{FF2B5EF4-FFF2-40B4-BE49-F238E27FC236}">
                  <a16:creationId xmlns:a16="http://schemas.microsoft.com/office/drawing/2014/main" id="{A0D15F09-D70D-EC4E-A9D2-6246E8C1D47C}"/>
                </a:ext>
              </a:extLst>
            </p:cNvPr>
            <p:cNvSpPr/>
            <p:nvPr/>
          </p:nvSpPr>
          <p:spPr>
            <a:xfrm rot="20451871">
              <a:off x="6973207" y="4294984"/>
              <a:ext cx="1044000" cy="65309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616A6100-F8AE-A749-A9AC-1C0D5A40DDA8}"/>
              </a:ext>
            </a:extLst>
          </p:cNvPr>
          <p:cNvGrpSpPr/>
          <p:nvPr/>
        </p:nvGrpSpPr>
        <p:grpSpPr>
          <a:xfrm>
            <a:off x="149864" y="3842374"/>
            <a:ext cx="2368503" cy="380345"/>
            <a:chOff x="199818" y="4642570"/>
            <a:chExt cx="3158004" cy="507127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0E6FD86-48DA-8441-963E-8215C8B1DE9E}"/>
                </a:ext>
              </a:extLst>
            </p:cNvPr>
            <p:cNvSpPr txBox="1"/>
            <p:nvPr/>
          </p:nvSpPr>
          <p:spPr>
            <a:xfrm>
              <a:off x="199818" y="4749587"/>
              <a:ext cx="2313709" cy="4001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RETTO</a:t>
              </a:r>
            </a:p>
          </p:txBody>
        </p:sp>
        <p:sp>
          <p:nvSpPr>
            <p:cNvPr id="34" name="Freccia destra 33">
              <a:extLst>
                <a:ext uri="{FF2B5EF4-FFF2-40B4-BE49-F238E27FC236}">
                  <a16:creationId xmlns:a16="http://schemas.microsoft.com/office/drawing/2014/main" id="{6221A4F6-2F09-1645-98E5-02F0DB1D565F}"/>
                </a:ext>
              </a:extLst>
            </p:cNvPr>
            <p:cNvSpPr/>
            <p:nvPr/>
          </p:nvSpPr>
          <p:spPr>
            <a:xfrm rot="8890299" flipH="1">
              <a:off x="2457822" y="4642570"/>
              <a:ext cx="900000" cy="65309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4143BE0-1984-854D-A109-99594BC8BC87}"/>
              </a:ext>
            </a:extLst>
          </p:cNvPr>
          <p:cNvGrpSpPr/>
          <p:nvPr/>
        </p:nvGrpSpPr>
        <p:grpSpPr>
          <a:xfrm>
            <a:off x="164957" y="3184701"/>
            <a:ext cx="1925146" cy="622648"/>
            <a:chOff x="219942" y="3765677"/>
            <a:chExt cx="2566861" cy="830197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D8A1042-1675-8F46-9DEF-9D7F60E56BF6}"/>
                </a:ext>
              </a:extLst>
            </p:cNvPr>
            <p:cNvSpPr txBox="1"/>
            <p:nvPr/>
          </p:nvSpPr>
          <p:spPr>
            <a:xfrm>
              <a:off x="219942" y="4195765"/>
              <a:ext cx="2313709" cy="40010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COLON</a:t>
              </a:r>
            </a:p>
          </p:txBody>
        </p:sp>
        <p:sp>
          <p:nvSpPr>
            <p:cNvPr id="37" name="Freccia destra 36">
              <a:extLst>
                <a:ext uri="{FF2B5EF4-FFF2-40B4-BE49-F238E27FC236}">
                  <a16:creationId xmlns:a16="http://schemas.microsoft.com/office/drawing/2014/main" id="{67ED7BD4-3627-7E4E-843F-C6DB13210A9E}"/>
                </a:ext>
              </a:extLst>
            </p:cNvPr>
            <p:cNvSpPr/>
            <p:nvPr/>
          </p:nvSpPr>
          <p:spPr>
            <a:xfrm rot="7610395" flipH="1">
              <a:off x="2394149" y="4093022"/>
              <a:ext cx="720000" cy="65309"/>
            </a:xfrm>
            <a:prstGeom prst="right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EAC84853-74E8-A341-ABF7-ED7B15F96BED}"/>
              </a:ext>
            </a:extLst>
          </p:cNvPr>
          <p:cNvGrpSpPr/>
          <p:nvPr/>
        </p:nvGrpSpPr>
        <p:grpSpPr>
          <a:xfrm>
            <a:off x="6478347" y="2270102"/>
            <a:ext cx="2364317" cy="375075"/>
            <a:chOff x="8637796" y="2546209"/>
            <a:chExt cx="3152422" cy="500100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BFBF9106-1816-2347-ADF6-413A7B7E84E7}"/>
                </a:ext>
              </a:extLst>
            </p:cNvPr>
            <p:cNvSpPr txBox="1"/>
            <p:nvPr/>
          </p:nvSpPr>
          <p:spPr>
            <a:xfrm>
              <a:off x="9476509" y="2546209"/>
              <a:ext cx="2313709" cy="400109"/>
            </a:xfrm>
            <a:prstGeom prst="rect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MAMMELLA</a:t>
              </a:r>
            </a:p>
          </p:txBody>
        </p:sp>
        <p:sp>
          <p:nvSpPr>
            <p:cNvPr id="40" name="Freccia destra 39">
              <a:extLst>
                <a:ext uri="{FF2B5EF4-FFF2-40B4-BE49-F238E27FC236}">
                  <a16:creationId xmlns:a16="http://schemas.microsoft.com/office/drawing/2014/main" id="{90CCD9BE-7CC5-EA46-B1F8-EB698E55F9AF}"/>
                </a:ext>
              </a:extLst>
            </p:cNvPr>
            <p:cNvSpPr/>
            <p:nvPr/>
          </p:nvSpPr>
          <p:spPr>
            <a:xfrm rot="19520388" flipH="1">
              <a:off x="8637796" y="2981000"/>
              <a:ext cx="900000" cy="65309"/>
            </a:xfrm>
            <a:prstGeom prst="rightArrow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120F928D-B730-974F-B811-25D4C07E0EB8}"/>
              </a:ext>
            </a:extLst>
          </p:cNvPr>
          <p:cNvGrpSpPr/>
          <p:nvPr/>
        </p:nvGrpSpPr>
        <p:grpSpPr>
          <a:xfrm>
            <a:off x="6432382" y="3645640"/>
            <a:ext cx="2410282" cy="300082"/>
            <a:chOff x="8576509" y="4380255"/>
            <a:chExt cx="3213709" cy="400108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DF5393DF-CE8E-7F44-9145-47CA1CAFC1FF}"/>
                </a:ext>
              </a:extLst>
            </p:cNvPr>
            <p:cNvSpPr txBox="1"/>
            <p:nvPr/>
          </p:nvSpPr>
          <p:spPr>
            <a:xfrm>
              <a:off x="9476509" y="4380255"/>
              <a:ext cx="2313709" cy="400108"/>
            </a:xfrm>
            <a:prstGeom prst="rect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OVAIO</a:t>
              </a:r>
            </a:p>
          </p:txBody>
        </p:sp>
        <p:sp>
          <p:nvSpPr>
            <p:cNvPr id="43" name="Freccia destra 42">
              <a:extLst>
                <a:ext uri="{FF2B5EF4-FFF2-40B4-BE49-F238E27FC236}">
                  <a16:creationId xmlns:a16="http://schemas.microsoft.com/office/drawing/2014/main" id="{E5BA4BF3-01BD-DE4B-8ECE-F07F0C0BC112}"/>
                </a:ext>
              </a:extLst>
            </p:cNvPr>
            <p:cNvSpPr/>
            <p:nvPr/>
          </p:nvSpPr>
          <p:spPr>
            <a:xfrm flipH="1">
              <a:off x="8576509" y="4564921"/>
              <a:ext cx="900000" cy="65309"/>
            </a:xfrm>
            <a:prstGeom prst="rightArrow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74E8ED73-E48C-FB40-8282-74CB4DF67F30}"/>
              </a:ext>
            </a:extLst>
          </p:cNvPr>
          <p:cNvGrpSpPr/>
          <p:nvPr/>
        </p:nvGrpSpPr>
        <p:grpSpPr>
          <a:xfrm>
            <a:off x="6481017" y="4064802"/>
            <a:ext cx="2361647" cy="366066"/>
            <a:chOff x="8641355" y="4939143"/>
            <a:chExt cx="3148863" cy="488088"/>
          </a:xfrm>
        </p:grpSpPr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43C743ED-0E22-C442-AE85-E2B98F0C1203}"/>
                </a:ext>
              </a:extLst>
            </p:cNvPr>
            <p:cNvSpPr txBox="1"/>
            <p:nvPr/>
          </p:nvSpPr>
          <p:spPr>
            <a:xfrm>
              <a:off x="9476508" y="5027122"/>
              <a:ext cx="2313710" cy="400109"/>
            </a:xfrm>
            <a:prstGeom prst="rect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350" dirty="0"/>
                <a:t>ENDOMETRIO</a:t>
              </a:r>
            </a:p>
          </p:txBody>
        </p:sp>
        <p:sp>
          <p:nvSpPr>
            <p:cNvPr id="46" name="Freccia destra 45">
              <a:extLst>
                <a:ext uri="{FF2B5EF4-FFF2-40B4-BE49-F238E27FC236}">
                  <a16:creationId xmlns:a16="http://schemas.microsoft.com/office/drawing/2014/main" id="{1356EB3B-58F0-E248-95FC-2730299F279B}"/>
                </a:ext>
              </a:extLst>
            </p:cNvPr>
            <p:cNvSpPr/>
            <p:nvPr/>
          </p:nvSpPr>
          <p:spPr>
            <a:xfrm rot="2132359" flipH="1">
              <a:off x="8641355" y="4939143"/>
              <a:ext cx="900000" cy="65309"/>
            </a:xfrm>
            <a:prstGeom prst="rightArrow">
              <a:avLst/>
            </a:prstGeom>
            <a:solidFill>
              <a:srgbClr val="F5DEDB"/>
            </a:solidFill>
            <a:ln>
              <a:solidFill>
                <a:srgbClr val="FF8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</p:spTree>
    <p:extLst>
      <p:ext uri="{BB962C8B-B14F-4D97-AF65-F5344CB8AC3E}">
        <p14:creationId xmlns:p14="http://schemas.microsoft.com/office/powerpoint/2010/main" val="243570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rincipali tumori nei pazienti obes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Principali</a:t>
            </a:r>
            <a:r>
              <a:rPr dirty="0"/>
              <a:t> </a:t>
            </a:r>
            <a:r>
              <a:rPr dirty="0" err="1"/>
              <a:t>tumori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pazienti</a:t>
            </a:r>
            <a:r>
              <a:rPr dirty="0"/>
              <a:t> </a:t>
            </a:r>
            <a:r>
              <a:rPr dirty="0" err="1"/>
              <a:t>obesi</a:t>
            </a:r>
            <a:r>
              <a:rPr dirty="0"/>
              <a:t> </a:t>
            </a:r>
          </a:p>
        </p:txBody>
      </p:sp>
      <p:sp>
        <p:nvSpPr>
          <p:cNvPr id="357" name="Col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Colon</a:t>
            </a:r>
          </a:p>
          <a:p>
            <a:r>
              <a:rPr dirty="0" err="1"/>
              <a:t>Mammella</a:t>
            </a:r>
            <a:endParaRPr dirty="0"/>
          </a:p>
          <a:p>
            <a:r>
              <a:rPr dirty="0" err="1"/>
              <a:t>Endometrio</a:t>
            </a:r>
            <a:r>
              <a:rPr dirty="0"/>
              <a:t> </a:t>
            </a:r>
          </a:p>
          <a:p>
            <a:r>
              <a:rPr dirty="0" err="1"/>
              <a:t>Cistifellea</a:t>
            </a:r>
            <a:r>
              <a:rPr dirty="0"/>
              <a:t> </a:t>
            </a:r>
          </a:p>
          <a:p>
            <a:r>
              <a:rPr lang="it-IT" dirty="0"/>
              <a:t>E</a:t>
            </a:r>
            <a:r>
              <a:rPr dirty="0" err="1"/>
              <a:t>sofago</a:t>
            </a:r>
            <a:endParaRPr dirty="0"/>
          </a:p>
        </p:txBody>
      </p:sp>
      <p:sp>
        <p:nvSpPr>
          <p:cNvPr id="358" name="Proceedings of the Nutrition Society…"/>
          <p:cNvSpPr txBox="1"/>
          <p:nvPr/>
        </p:nvSpPr>
        <p:spPr>
          <a:xfrm>
            <a:off x="284575" y="5937827"/>
            <a:ext cx="2652970" cy="721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/>
              <a:t>Proceedings of the Nutrition Society</a:t>
            </a:r>
          </a:p>
          <a:p>
            <a:pPr algn="l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/>
              <a:t>Pischon T. et all,</a:t>
            </a:r>
          </a:p>
          <a:p>
            <a:pPr algn="l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/>
              <a:t>Obesity and Cancer 2008</a:t>
            </a:r>
          </a:p>
        </p:txBody>
      </p:sp>
      <p:pic>
        <p:nvPicPr>
          <p:cNvPr id="359" name="Schermata 2018-05-06 alle 09.33.16.png" descr="Schermata 2018-05-06 alle 09.33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433" y="1431642"/>
            <a:ext cx="6206455" cy="387249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Quantitative association between body mass index and the risk of cancer: A global meta‐analysis of prospective cohort studies…"/>
          <p:cNvSpPr txBox="1"/>
          <p:nvPr/>
        </p:nvSpPr>
        <p:spPr>
          <a:xfrm>
            <a:off x="3834246" y="5829656"/>
            <a:ext cx="5158669" cy="9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 dirty="0"/>
              <a:t>Quantitative association between body mass index and the risk of cancer: A global meta‐analysis of prospective cohort studies</a:t>
            </a:r>
          </a:p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 dirty="0" err="1"/>
              <a:t>Xuexiang</a:t>
            </a:r>
            <a:r>
              <a:rPr sz="1406" dirty="0"/>
              <a:t> Fang et all</a:t>
            </a:r>
          </a:p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 dirty="0"/>
              <a:t>International Journal of Cancer 2018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Picture 2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11188" y="603250"/>
            <a:ext cx="8156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it-IT" sz="4000" b="1" dirty="0"/>
              <a:t>TRATTAMENTO DELL’ OBESITA</a:t>
            </a:r>
            <a:r>
              <a:rPr lang="it-IT" sz="4800" b="1" dirty="0"/>
              <a:t>’</a:t>
            </a:r>
          </a:p>
        </p:txBody>
      </p:sp>
      <p:sp>
        <p:nvSpPr>
          <p:cNvPr id="21506" name="CasellaDiTesto 2"/>
          <p:cNvSpPr txBox="1">
            <a:spLocks noChangeArrowheads="1"/>
          </p:cNvSpPr>
          <p:nvPr/>
        </p:nvSpPr>
        <p:spPr bwMode="auto">
          <a:xfrm>
            <a:off x="468313" y="2420938"/>
            <a:ext cx="81359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sz="3600" b="1" dirty="0"/>
              <a:t>DIETA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ATTIVITA’ FISICA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TERAPIA COMPORTAMENTALE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TERAPIA  MEDICA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TERAPIA  CHIRURGICA</a:t>
            </a:r>
          </a:p>
          <a:p>
            <a:pPr eaLnBrk="1" hangingPunct="1">
              <a:buFont typeface="Arial" charset="0"/>
              <a:buChar char="•"/>
            </a:pPr>
            <a:endParaRPr lang="it-IT" sz="36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i\cicci\allegoria  (gatto obeso bucato)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611188" y="603250"/>
            <a:ext cx="81565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it-IT" sz="4000" b="1" dirty="0"/>
              <a:t>TRATTAMENTO DELL’ OBESITA</a:t>
            </a:r>
            <a:r>
              <a:rPr lang="it-IT" sz="4800" b="1" dirty="0"/>
              <a:t>’</a:t>
            </a:r>
          </a:p>
        </p:txBody>
      </p:sp>
      <p:sp>
        <p:nvSpPr>
          <p:cNvPr id="21506" name="CasellaDiTesto 2"/>
          <p:cNvSpPr txBox="1">
            <a:spLocks noChangeArrowheads="1"/>
          </p:cNvSpPr>
          <p:nvPr/>
        </p:nvSpPr>
        <p:spPr bwMode="auto">
          <a:xfrm>
            <a:off x="468313" y="2420938"/>
            <a:ext cx="81359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DIETA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ATTIVITA’ FISICA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TERAPIA COMPORTAMENTALE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TERAPIA  MEDICA</a:t>
            </a:r>
          </a:p>
          <a:p>
            <a:pPr eaLnBrk="1" hangingPunct="1">
              <a:buFont typeface="Arial" charset="0"/>
              <a:buChar char="•"/>
            </a:pPr>
            <a:r>
              <a:rPr lang="it-IT" sz="3600" b="1" dirty="0"/>
              <a:t>TERAPIA  CHIRURGICA</a:t>
            </a:r>
          </a:p>
          <a:p>
            <a:pPr eaLnBrk="1" hangingPunct="1">
              <a:buFont typeface="Arial" charset="0"/>
              <a:buChar char="•"/>
            </a:pPr>
            <a:endParaRPr lang="it-IT" sz="3600" b="1" dirty="0">
              <a:solidFill>
                <a:srgbClr val="3366FF"/>
              </a:solidFill>
            </a:endParaRPr>
          </a:p>
        </p:txBody>
      </p:sp>
      <p:sp>
        <p:nvSpPr>
          <p:cNvPr id="2" name="Freccia a sinistra 1">
            <a:extLst>
              <a:ext uri="{FF2B5EF4-FFF2-40B4-BE49-F238E27FC236}">
                <a16:creationId xmlns:a16="http://schemas.microsoft.com/office/drawing/2014/main" id="{595E917D-F99C-F17E-1F82-3F68BB4B471A}"/>
              </a:ext>
            </a:extLst>
          </p:cNvPr>
          <p:cNvSpPr/>
          <p:nvPr/>
        </p:nvSpPr>
        <p:spPr>
          <a:xfrm>
            <a:off x="6115574" y="4295164"/>
            <a:ext cx="1224793" cy="570452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30079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9619" y="3327259"/>
            <a:ext cx="8211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b="1" dirty="0" err="1"/>
              <a:t>Preparation</a:t>
            </a:r>
            <a:r>
              <a:rPr lang="it-IT" b="1" dirty="0"/>
              <a:t> to </a:t>
            </a:r>
            <a:r>
              <a:rPr lang="it-IT" b="1" dirty="0" err="1"/>
              <a:t>surgery</a:t>
            </a:r>
            <a:r>
              <a:rPr lang="it-IT" b="1" dirty="0"/>
              <a:t>: </a:t>
            </a:r>
            <a:r>
              <a:rPr lang="it-IT" b="1" dirty="0" err="1"/>
              <a:t>pre</a:t>
            </a:r>
            <a:r>
              <a:rPr lang="it-IT" b="1" dirty="0"/>
              <a:t>-op </a:t>
            </a:r>
            <a:r>
              <a:rPr lang="it-IT" b="1" dirty="0" err="1"/>
              <a:t>weight</a:t>
            </a:r>
            <a:r>
              <a:rPr lang="it-IT" b="1" dirty="0"/>
              <a:t> loss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b="1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b="1" dirty="0"/>
              <a:t>Management of </a:t>
            </a:r>
            <a:r>
              <a:rPr lang="it-IT" b="1" dirty="0" err="1"/>
              <a:t>weight</a:t>
            </a:r>
            <a:r>
              <a:rPr lang="it-IT" b="1" dirty="0"/>
              <a:t> </a:t>
            </a:r>
            <a:r>
              <a:rPr lang="it-IT" b="1" dirty="0" err="1"/>
              <a:t>regain</a:t>
            </a:r>
            <a:r>
              <a:rPr lang="it-IT" b="1" dirty="0"/>
              <a:t> and </a:t>
            </a:r>
            <a:r>
              <a:rPr lang="it-IT" b="1" dirty="0" err="1"/>
              <a:t>insufficient</a:t>
            </a:r>
            <a:r>
              <a:rPr lang="it-IT" b="1" dirty="0"/>
              <a:t> </a:t>
            </a:r>
            <a:r>
              <a:rPr lang="it-IT" b="1" dirty="0" err="1"/>
              <a:t>weight</a:t>
            </a:r>
            <a:r>
              <a:rPr lang="it-IT" b="1" dirty="0"/>
              <a:t> loss </a:t>
            </a:r>
            <a:r>
              <a:rPr lang="it-IT" b="1" dirty="0" err="1"/>
              <a:t>after</a:t>
            </a:r>
            <a:r>
              <a:rPr lang="it-IT" b="1" dirty="0"/>
              <a:t> </a:t>
            </a:r>
            <a:r>
              <a:rPr lang="it-IT" b="1" dirty="0" err="1"/>
              <a:t>surgery</a:t>
            </a:r>
            <a:endParaRPr lang="it-IT" b="1" dirty="0"/>
          </a:p>
          <a:p>
            <a:pPr marL="214313" indent="-214313">
              <a:buFont typeface="Wingdings" panose="05000000000000000000" pitchFamily="2" charset="2"/>
              <a:buChar char="q"/>
            </a:pPr>
            <a:endParaRPr lang="it-IT" b="1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it-IT" b="1" dirty="0" err="1"/>
              <a:t>Integrated</a:t>
            </a:r>
            <a:r>
              <a:rPr lang="it-IT" b="1" dirty="0"/>
              <a:t> </a:t>
            </a:r>
            <a:r>
              <a:rPr lang="it-IT" b="1" dirty="0" err="1"/>
              <a:t>medical-surgical</a:t>
            </a:r>
            <a:r>
              <a:rPr lang="it-IT" b="1" dirty="0"/>
              <a:t> management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83568" y="1538790"/>
            <a:ext cx="8057760" cy="6075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tx1"/>
                </a:solidFill>
              </a:rPr>
              <a:t>MEDICAL THERAPY (</a:t>
            </a:r>
            <a:r>
              <a:rPr lang="it-IT" b="1" dirty="0" err="1">
                <a:solidFill>
                  <a:schemeClr val="tx1"/>
                </a:solidFill>
              </a:rPr>
              <a:t>AOMs</a:t>
            </a:r>
            <a:r>
              <a:rPr lang="it-IT" b="1" dirty="0">
                <a:solidFill>
                  <a:schemeClr val="tx1"/>
                </a:solidFill>
              </a:rPr>
              <a:t>)  </a:t>
            </a:r>
            <a:br>
              <a:rPr lang="it-IT" b="1" dirty="0">
                <a:solidFill>
                  <a:schemeClr val="tx1"/>
                </a:solidFill>
              </a:rPr>
            </a:br>
            <a:r>
              <a:rPr lang="it-IT" b="1" dirty="0">
                <a:solidFill>
                  <a:schemeClr val="tx1"/>
                </a:solidFill>
              </a:rPr>
              <a:t>BEFORE AND AFTER BS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34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magine 4" descr="GB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84513"/>
            <a:ext cx="2801938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Immagine 5" descr="LB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07"/>
            <a:ext cx="2843213" cy="263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Immagine 6" descr="sleeve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34" y="430207"/>
            <a:ext cx="2586766" cy="25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843213" y="335851"/>
            <a:ext cx="29527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/>
              <a:t>BENDAGGIO GASTRICO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00563" y="874643"/>
            <a:ext cx="31670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000" b="1" dirty="0"/>
              <a:t>SLEEVE GASTRECTOMY</a:t>
            </a:r>
          </a:p>
        </p:txBody>
      </p:sp>
      <p:sp>
        <p:nvSpPr>
          <p:cNvPr id="27655" name="CasellaDiTesto 9"/>
          <p:cNvSpPr txBox="1">
            <a:spLocks noChangeArrowheads="1"/>
          </p:cNvSpPr>
          <p:nvPr/>
        </p:nvSpPr>
        <p:spPr bwMode="auto">
          <a:xfrm>
            <a:off x="490332" y="5843183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b="1" dirty="0"/>
              <a:t>BYPASS GASTRICO</a:t>
            </a:r>
          </a:p>
        </p:txBody>
      </p:sp>
      <p:pic>
        <p:nvPicPr>
          <p:cNvPr id="10" name="Picture 2" descr="Risultati immagini per mini gastric by pass">
            <a:extLst>
              <a:ext uri="{FF2B5EF4-FFF2-40B4-BE49-F238E27FC236}">
                <a16:creationId xmlns:a16="http://schemas.microsoft.com/office/drawing/2014/main" id="{5241A72D-A7B7-4E1D-B250-BF98DADC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003812"/>
            <a:ext cx="3267075" cy="46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6901256-B334-40B1-96CE-4C4FC64DBC0C}" type="slidenum">
              <a:rPr lang="it-IT" altLang="it-IT"/>
              <a:pPr eaLnBrk="1" hangingPunct="1"/>
              <a:t>19</a:t>
            </a:fld>
            <a:endParaRPr lang="it-IT" altLang="it-IT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Premessa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it-IT" sz="3500" dirty="0">
                <a:latin typeface="Trebuchet MS" pitchFamily="34" charset="0"/>
              </a:rPr>
              <a:t>  Il paziente affronta un percorso terapeutico, mai una procedura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03648" y="3835896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 Ambulatorio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724525" y="3758803"/>
            <a:ext cx="2374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Valutazione </a:t>
            </a:r>
            <a:r>
              <a:rPr lang="it-IT" altLang="it-IT" sz="2400" dirty="0" err="1"/>
              <a:t>plurispecialistica</a:t>
            </a:r>
            <a:endParaRPr lang="it-IT" altLang="it-IT" sz="2400" dirty="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96136" y="5631011"/>
            <a:ext cx="208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Eventuale intervento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1511300" y="5631011"/>
            <a:ext cx="24844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 err="1"/>
              <a:t>Follow</a:t>
            </a:r>
            <a:r>
              <a:rPr lang="it-IT" altLang="it-IT" sz="2400" dirty="0"/>
              <a:t> up interdisciplinare</a:t>
            </a:r>
          </a:p>
        </p:txBody>
      </p:sp>
      <p:sp>
        <p:nvSpPr>
          <p:cNvPr id="15369" name="AutoShape 10"/>
          <p:cNvSpPr>
            <a:spLocks noChangeArrowheads="1"/>
          </p:cNvSpPr>
          <p:nvPr/>
        </p:nvSpPr>
        <p:spPr bwMode="auto">
          <a:xfrm>
            <a:off x="4248150" y="386104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370" name="AutoShape 11"/>
          <p:cNvSpPr>
            <a:spLocks noChangeArrowheads="1"/>
          </p:cNvSpPr>
          <p:nvPr/>
        </p:nvSpPr>
        <p:spPr bwMode="auto">
          <a:xfrm>
            <a:off x="6408738" y="4612927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5371" name="AutoShape 12"/>
          <p:cNvSpPr>
            <a:spLocks noChangeArrowheads="1"/>
          </p:cNvSpPr>
          <p:nvPr/>
        </p:nvSpPr>
        <p:spPr bwMode="auto">
          <a:xfrm>
            <a:off x="4248150" y="582354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1" y="0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rend Obesità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Trend </a:t>
            </a:r>
            <a:r>
              <a:rPr dirty="0" err="1"/>
              <a:t>Obesità</a:t>
            </a:r>
            <a:r>
              <a:rPr dirty="0"/>
              <a:t> </a:t>
            </a:r>
          </a:p>
        </p:txBody>
      </p:sp>
      <p:pic>
        <p:nvPicPr>
          <p:cNvPr id="1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06" y="1350078"/>
            <a:ext cx="7134990" cy="485659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Obesità e sovrappeso: trend dal 1972 al 2012 (aggiustato per età e sesso).…"/>
          <p:cNvSpPr txBox="1"/>
          <p:nvPr/>
        </p:nvSpPr>
        <p:spPr>
          <a:xfrm>
            <a:off x="3534558" y="6176967"/>
            <a:ext cx="5478475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 dirty="0" err="1"/>
              <a:t>Obesità</a:t>
            </a:r>
            <a:r>
              <a:rPr sz="1406" dirty="0"/>
              <a:t> e </a:t>
            </a:r>
            <a:r>
              <a:rPr sz="1406" dirty="0" err="1"/>
              <a:t>sovrappeso</a:t>
            </a:r>
            <a:r>
              <a:rPr sz="1406" dirty="0"/>
              <a:t>: trend dal 1972 al 2012 (</a:t>
            </a:r>
            <a:r>
              <a:rPr sz="1406" dirty="0" err="1"/>
              <a:t>aggiustato</a:t>
            </a:r>
            <a:r>
              <a:rPr sz="1406" dirty="0"/>
              <a:t> per </a:t>
            </a:r>
            <a:r>
              <a:rPr sz="1406" dirty="0" err="1"/>
              <a:t>età</a:t>
            </a:r>
            <a:r>
              <a:rPr sz="1406" dirty="0"/>
              <a:t> e </a:t>
            </a:r>
            <a:r>
              <a:rPr sz="1406" dirty="0" err="1"/>
              <a:t>sesso</a:t>
            </a:r>
            <a:r>
              <a:rPr sz="1406" dirty="0"/>
              <a:t>). </a:t>
            </a:r>
          </a:p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 dirty="0"/>
              <a:t>Fonte: “OECD analysis of health survey data 2013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6738" name="Picture 3" descr="Team multidisciplina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484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asellaDiTesto 1"/>
          <p:cNvSpPr txBox="1">
            <a:spLocks noChangeArrowheads="1"/>
          </p:cNvSpPr>
          <p:nvPr/>
        </p:nvSpPr>
        <p:spPr bwMode="auto">
          <a:xfrm>
            <a:off x="1273175" y="620713"/>
            <a:ext cx="4904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t-IT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it-IT" sz="4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dove operare?</a:t>
            </a:r>
            <a:endParaRPr lang="it-IT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9330" name="CasellaDiTesto 2"/>
          <p:cNvSpPr txBox="1">
            <a:spLocks noChangeArrowheads="1"/>
          </p:cNvSpPr>
          <p:nvPr/>
        </p:nvSpPr>
        <p:spPr bwMode="auto">
          <a:xfrm>
            <a:off x="395288" y="1700213"/>
            <a:ext cx="82978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Solo in centri con requisiti idonei                          (team multidisciplinare / letti e strumentario adeguato / sale operatorie all’altezza /Ria post operatoria)</a:t>
            </a:r>
          </a:p>
          <a:p>
            <a:pPr marL="571500" indent="-571500">
              <a:buFontTx/>
              <a:buChar char="-"/>
              <a:defRPr/>
            </a:pPr>
            <a:endParaRPr lang="it-IT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Solo in centri con chirurghi che garantiscano esperienza e assistenza</a:t>
            </a:r>
          </a:p>
          <a:p>
            <a:pPr marL="571500" indent="-571500">
              <a:buFontTx/>
              <a:buChar char="-"/>
              <a:defRPr/>
            </a:pPr>
            <a:endParaRPr lang="it-IT" sz="2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it-IT" sz="28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Solo in centri che garantiscano «passione e dedizione» al paziente </a:t>
            </a:r>
          </a:p>
          <a:p>
            <a:pPr>
              <a:defRPr/>
            </a:pP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estione paziente Obeso"/>
          <p:cNvSpPr txBox="1">
            <a:spLocks noGrp="1"/>
          </p:cNvSpPr>
          <p:nvPr>
            <p:ph type="title"/>
          </p:nvPr>
        </p:nvSpPr>
        <p:spPr>
          <a:xfrm>
            <a:off x="847725" y="533520"/>
            <a:ext cx="8229240" cy="990360"/>
          </a:xfrm>
          <a:prstGeom prst="rect">
            <a:avLst/>
          </a:prstGeom>
        </p:spPr>
        <p:txBody>
          <a:bodyPr/>
          <a:lstStyle/>
          <a:p>
            <a:r>
              <a:rPr dirty="0"/>
              <a:t>Gestione </a:t>
            </a:r>
            <a:r>
              <a:rPr dirty="0" err="1"/>
              <a:t>paziente</a:t>
            </a:r>
            <a:r>
              <a:rPr dirty="0"/>
              <a:t> </a:t>
            </a:r>
            <a:r>
              <a:rPr dirty="0" err="1"/>
              <a:t>Obeso</a:t>
            </a:r>
            <a:r>
              <a:rPr dirty="0"/>
              <a:t> </a:t>
            </a:r>
          </a:p>
        </p:txBody>
      </p:sp>
      <p:sp>
        <p:nvSpPr>
          <p:cNvPr id="242" name="Reparto con supporti adeguati (Letto apposito, bracciale della pressione XL, maggior personale per la mobilizzazione, Materasso antidecubito…)…"/>
          <p:cNvSpPr txBox="1">
            <a:spLocks noGrp="1"/>
          </p:cNvSpPr>
          <p:nvPr>
            <p:ph type="body" idx="1"/>
          </p:nvPr>
        </p:nvSpPr>
        <p:spPr>
          <a:xfrm>
            <a:off x="661988" y="1721941"/>
            <a:ext cx="7858125" cy="4464845"/>
          </a:xfrm>
          <a:prstGeom prst="rect">
            <a:avLst/>
          </a:prstGeom>
        </p:spPr>
        <p:txBody>
          <a:bodyPr/>
          <a:lstStyle/>
          <a:p>
            <a:pPr marL="282882" indent="-282882" defTabSz="394320">
              <a:spcBef>
                <a:spcPts val="2531"/>
              </a:spcBef>
              <a:defRPr sz="3800"/>
            </a:pPr>
            <a:r>
              <a:rPr sz="2400" dirty="0"/>
              <a:t>Reparto con </a:t>
            </a:r>
            <a:r>
              <a:rPr sz="2400" dirty="0" err="1"/>
              <a:t>supporti</a:t>
            </a:r>
            <a:r>
              <a:rPr sz="2400" dirty="0"/>
              <a:t> </a:t>
            </a:r>
            <a:r>
              <a:rPr sz="2400" dirty="0" err="1"/>
              <a:t>adeguati</a:t>
            </a:r>
            <a:r>
              <a:rPr sz="2400" dirty="0"/>
              <a:t> (</a:t>
            </a:r>
            <a:r>
              <a:rPr sz="2400" dirty="0" err="1"/>
              <a:t>Letto</a:t>
            </a:r>
            <a:r>
              <a:rPr sz="2400" dirty="0"/>
              <a:t> </a:t>
            </a:r>
            <a:r>
              <a:rPr sz="2400" dirty="0" err="1"/>
              <a:t>apposito</a:t>
            </a:r>
            <a:r>
              <a:rPr sz="2400" dirty="0"/>
              <a:t>, </a:t>
            </a:r>
            <a:r>
              <a:rPr sz="2400" dirty="0" err="1"/>
              <a:t>bracciale</a:t>
            </a:r>
            <a:r>
              <a:rPr sz="2400" dirty="0"/>
              <a:t> </a:t>
            </a:r>
            <a:r>
              <a:rPr sz="2400" dirty="0" err="1"/>
              <a:t>della</a:t>
            </a:r>
            <a:r>
              <a:rPr sz="2400" dirty="0"/>
              <a:t> </a:t>
            </a:r>
            <a:r>
              <a:rPr sz="2400" dirty="0" err="1"/>
              <a:t>pressione</a:t>
            </a:r>
            <a:r>
              <a:rPr sz="2400" dirty="0"/>
              <a:t> XL, </a:t>
            </a:r>
            <a:r>
              <a:rPr sz="2400" dirty="0" err="1"/>
              <a:t>maggior</a:t>
            </a:r>
            <a:r>
              <a:rPr sz="2400" dirty="0"/>
              <a:t> </a:t>
            </a:r>
            <a:r>
              <a:rPr sz="2400" dirty="0" err="1"/>
              <a:t>personale</a:t>
            </a:r>
            <a:r>
              <a:rPr sz="2400" dirty="0"/>
              <a:t> per la </a:t>
            </a:r>
            <a:r>
              <a:rPr sz="2400" dirty="0" err="1"/>
              <a:t>mobilizzazione</a:t>
            </a:r>
            <a:r>
              <a:rPr sz="2400" dirty="0"/>
              <a:t>, </a:t>
            </a:r>
            <a:r>
              <a:rPr lang="it-IT" sz="2400" dirty="0"/>
              <a:t>m</a:t>
            </a:r>
            <a:r>
              <a:rPr sz="2400" dirty="0" err="1"/>
              <a:t>aterasso</a:t>
            </a:r>
            <a:r>
              <a:rPr sz="2400" dirty="0"/>
              <a:t> </a:t>
            </a:r>
            <a:r>
              <a:rPr sz="2400" dirty="0" err="1"/>
              <a:t>antidecubito</a:t>
            </a:r>
            <a:r>
              <a:rPr sz="2400" dirty="0"/>
              <a:t>…)  </a:t>
            </a:r>
          </a:p>
          <a:p>
            <a:pPr marL="282882" indent="-282882" defTabSz="394320">
              <a:spcBef>
                <a:spcPts val="2531"/>
              </a:spcBef>
              <a:defRPr sz="3800"/>
            </a:pPr>
            <a:r>
              <a:rPr sz="2400" dirty="0" err="1"/>
              <a:t>Letto</a:t>
            </a:r>
            <a:r>
              <a:rPr sz="2400" dirty="0"/>
              <a:t> </a:t>
            </a:r>
            <a:r>
              <a:rPr sz="2400" dirty="0" err="1"/>
              <a:t>operatorio</a:t>
            </a:r>
            <a:r>
              <a:rPr sz="2400" dirty="0"/>
              <a:t> </a:t>
            </a:r>
            <a:r>
              <a:rPr sz="2400" dirty="0" err="1"/>
              <a:t>adeguato</a:t>
            </a:r>
            <a:r>
              <a:rPr sz="2400" dirty="0"/>
              <a:t> per </a:t>
            </a:r>
            <a:r>
              <a:rPr sz="2400" dirty="0" err="1"/>
              <a:t>pz</a:t>
            </a:r>
            <a:r>
              <a:rPr sz="2400" dirty="0"/>
              <a:t> </a:t>
            </a:r>
            <a:r>
              <a:rPr sz="2400" dirty="0" err="1"/>
              <a:t>obeso</a:t>
            </a:r>
            <a:r>
              <a:rPr sz="2400" dirty="0"/>
              <a:t> </a:t>
            </a:r>
          </a:p>
          <a:p>
            <a:pPr marL="282882" indent="-282882" defTabSz="394320">
              <a:spcBef>
                <a:spcPts val="2531"/>
              </a:spcBef>
              <a:defRPr sz="3800"/>
            </a:pPr>
            <a:r>
              <a:rPr sz="2400" dirty="0" err="1"/>
              <a:t>Strumentario</a:t>
            </a:r>
            <a:r>
              <a:rPr sz="2400" dirty="0"/>
              <a:t> </a:t>
            </a:r>
            <a:r>
              <a:rPr sz="2400" dirty="0" err="1"/>
              <a:t>adeguato</a:t>
            </a:r>
            <a:r>
              <a:rPr sz="2400" dirty="0"/>
              <a:t> al </a:t>
            </a:r>
            <a:r>
              <a:rPr sz="2400" dirty="0" err="1"/>
              <a:t>pz</a:t>
            </a:r>
            <a:r>
              <a:rPr sz="2400" dirty="0"/>
              <a:t> </a:t>
            </a:r>
            <a:r>
              <a:rPr sz="2400" dirty="0" err="1"/>
              <a:t>obeso</a:t>
            </a:r>
            <a:r>
              <a:rPr sz="2400" dirty="0"/>
              <a:t> (per la </a:t>
            </a:r>
            <a:r>
              <a:rPr sz="2400" dirty="0" err="1"/>
              <a:t>laparoscopia</a:t>
            </a:r>
            <a:r>
              <a:rPr sz="2400" dirty="0"/>
              <a:t> serve </a:t>
            </a:r>
            <a:r>
              <a:rPr lang="it-IT" sz="2400" dirty="0"/>
              <a:t>spesso </a:t>
            </a:r>
            <a:r>
              <a:rPr sz="2400" dirty="0"/>
              <a:t>lo </a:t>
            </a:r>
            <a:r>
              <a:rPr sz="2400" dirty="0" err="1"/>
              <a:t>strumentario</a:t>
            </a:r>
            <a:r>
              <a:rPr sz="2400" dirty="0"/>
              <a:t> XL) </a:t>
            </a:r>
          </a:p>
          <a:p>
            <a:pPr marL="282882" indent="-282882" defTabSz="394320">
              <a:spcBef>
                <a:spcPts val="2531"/>
              </a:spcBef>
              <a:defRPr sz="3800"/>
            </a:pPr>
            <a:r>
              <a:rPr sz="2400" dirty="0" err="1"/>
              <a:t>Gambali</a:t>
            </a:r>
            <a:r>
              <a:rPr sz="2400" dirty="0"/>
              <a:t> </a:t>
            </a:r>
            <a:r>
              <a:rPr sz="2400" dirty="0" err="1"/>
              <a:t>antitrombosi</a:t>
            </a:r>
            <a:endParaRPr sz="2400" dirty="0"/>
          </a:p>
          <a:p>
            <a:pPr marL="282882" indent="-282882" defTabSz="394320">
              <a:spcBef>
                <a:spcPts val="2531"/>
              </a:spcBef>
              <a:defRPr sz="3800"/>
            </a:pPr>
            <a:r>
              <a:rPr sz="2400" dirty="0" err="1"/>
              <a:t>Possibilità</a:t>
            </a:r>
            <a:r>
              <a:rPr sz="2400" dirty="0"/>
              <a:t> di </a:t>
            </a:r>
            <a:r>
              <a:rPr sz="2400" dirty="0" err="1"/>
              <a:t>intubazione</a:t>
            </a:r>
            <a:r>
              <a:rPr sz="2400" dirty="0"/>
              <a:t> </a:t>
            </a:r>
            <a:r>
              <a:rPr sz="2400" dirty="0" err="1"/>
              <a:t>guidata</a:t>
            </a:r>
            <a:r>
              <a:rPr sz="2400" dirty="0"/>
              <a:t> con </a:t>
            </a:r>
            <a:r>
              <a:rPr sz="2400" dirty="0" err="1"/>
              <a:t>fibroscopio</a:t>
            </a:r>
            <a:r>
              <a:rPr sz="2400" dirty="0"/>
              <a:t> </a:t>
            </a:r>
          </a:p>
        </p:txBody>
      </p:sp>
      <p:sp>
        <p:nvSpPr>
          <p:cNvPr id="243" name="Obesity and emergency care in the French…"/>
          <p:cNvSpPr txBox="1"/>
          <p:nvPr/>
        </p:nvSpPr>
        <p:spPr>
          <a:xfrm>
            <a:off x="4857750" y="5777864"/>
            <a:ext cx="4198884" cy="807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r">
              <a:defRPr sz="17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195" i="1" dirty="0"/>
              <a:t>Obesity and emergency care in the French </a:t>
            </a:r>
          </a:p>
          <a:p>
            <a:pPr algn="r">
              <a:defRPr sz="17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195" i="1" dirty="0"/>
              <a:t>CONSTANCES cohort</a:t>
            </a:r>
          </a:p>
          <a:p>
            <a:pPr algn="r">
              <a:defRPr sz="17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195" i="1" dirty="0"/>
              <a:t>Anne-Laure Feral-</a:t>
            </a:r>
            <a:r>
              <a:rPr sz="1195" i="1" dirty="0" err="1"/>
              <a:t>Pierssens</a:t>
            </a:r>
            <a:r>
              <a:rPr sz="1195" i="1" dirty="0"/>
              <a:t>, Claire </a:t>
            </a:r>
            <a:r>
              <a:rPr sz="1195" i="1" dirty="0" err="1"/>
              <a:t>Carette</a:t>
            </a:r>
            <a:r>
              <a:rPr sz="1195" i="1" dirty="0"/>
              <a:t> et all</a:t>
            </a:r>
          </a:p>
          <a:p>
            <a:pPr algn="r">
              <a:defRPr sz="17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195" i="1" dirty="0"/>
              <a:t>PLOS ONE </a:t>
            </a:r>
            <a:r>
              <a:rPr lang="it-IT" sz="1195" i="1" dirty="0"/>
              <a:t>M</a:t>
            </a:r>
            <a:r>
              <a:rPr sz="1195" i="1" dirty="0" err="1"/>
              <a:t>arzo</a:t>
            </a:r>
            <a:r>
              <a:rPr sz="1195" i="1" dirty="0"/>
              <a:t> 2018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/>
          <p:cNvSpPr txBox="1">
            <a:spLocks/>
          </p:cNvSpPr>
          <p:nvPr/>
        </p:nvSpPr>
        <p:spPr>
          <a:xfrm>
            <a:off x="0" y="326126"/>
            <a:ext cx="9036496" cy="582594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Tipologia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dei </a:t>
            </a:r>
            <a:r>
              <a:rPr kumimoji="0" lang="it-IT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135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centri SICOB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rispondenti nel 2023</a:t>
            </a:r>
          </a:p>
        </p:txBody>
      </p:sp>
      <p:pic>
        <p:nvPicPr>
          <p:cNvPr id="2050" name="Picture 2" descr="C:\Users\Eliana\Desktop\Italia%20muta%20regioni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r="-1"/>
          <a:stretch/>
        </p:blipFill>
        <p:spPr bwMode="auto">
          <a:xfrm>
            <a:off x="2265638" y="692696"/>
            <a:ext cx="5114674" cy="595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42588" y="9087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NORD 66 centri</a:t>
            </a:r>
          </a:p>
          <a:p>
            <a:pPr algn="just"/>
            <a:r>
              <a:rPr lang="it-IT" dirty="0"/>
              <a:t>37 pubblico</a:t>
            </a:r>
          </a:p>
          <a:p>
            <a:pPr algn="just"/>
            <a:r>
              <a:rPr lang="it-IT" dirty="0"/>
              <a:t>29 Privato Accreditato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18639" y="2872658"/>
            <a:ext cx="330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CENTRO 28 centri</a:t>
            </a:r>
          </a:p>
          <a:p>
            <a:pPr algn="just"/>
            <a:r>
              <a:rPr lang="it-IT" dirty="0"/>
              <a:t>20 pubblico</a:t>
            </a:r>
          </a:p>
          <a:p>
            <a:pPr algn="just"/>
            <a:r>
              <a:rPr lang="it-IT" dirty="0"/>
              <a:t>8 Privato Accreditato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63478" y="2929863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SUD 28 centri</a:t>
            </a:r>
          </a:p>
          <a:p>
            <a:pPr algn="just"/>
            <a:r>
              <a:rPr lang="it-IT" dirty="0"/>
              <a:t>15 pubblico</a:t>
            </a:r>
          </a:p>
          <a:p>
            <a:pPr algn="just"/>
            <a:r>
              <a:rPr lang="it-IT" dirty="0"/>
              <a:t>12 Privato Accreditato</a:t>
            </a:r>
          </a:p>
          <a:p>
            <a:pPr algn="just"/>
            <a:r>
              <a:rPr lang="it-IT" dirty="0"/>
              <a:t>1 privato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27317" y="5454097"/>
            <a:ext cx="291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ISOLE 13 centri</a:t>
            </a:r>
          </a:p>
          <a:p>
            <a:pPr algn="just"/>
            <a:r>
              <a:rPr lang="it-IT" dirty="0"/>
              <a:t>7 pubblico</a:t>
            </a:r>
          </a:p>
          <a:p>
            <a:pPr algn="just"/>
            <a:r>
              <a:rPr lang="it-IT" dirty="0"/>
              <a:t>6 Privato Accreditato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1162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752" y="29344"/>
            <a:ext cx="8229600" cy="303312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26.624 Interventi - Suddivisione per regione</a:t>
            </a:r>
          </a:p>
        </p:txBody>
      </p:sp>
      <p:graphicFrame>
        <p:nvGraphicFramePr>
          <p:cNvPr id="4" name="Grafico 3"/>
          <p:cNvGraphicFramePr/>
          <p:nvPr/>
        </p:nvGraphicFramePr>
        <p:xfrm>
          <a:off x="107504" y="404664"/>
          <a:ext cx="891853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5625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Tipologia delle procedure eseguite nel 2023</a:t>
            </a:r>
            <a:br>
              <a:rPr lang="it-IT" sz="2400" dirty="0"/>
            </a:br>
            <a:r>
              <a:rPr lang="it-IT" sz="2400" dirty="0"/>
              <a:t>Totale </a:t>
            </a:r>
            <a:r>
              <a:rPr lang="it-IT" b="1" dirty="0"/>
              <a:t>26.624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/>
              <a:t>interventi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251520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785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Confronto regione procedure eseguite nel 2023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251520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4923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1152128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Tipologia delle </a:t>
            </a:r>
            <a:r>
              <a:rPr lang="it-IT" sz="2400" dirty="0">
                <a:solidFill>
                  <a:srgbClr val="FF0000"/>
                </a:solidFill>
              </a:rPr>
              <a:t>procedure endoscopiche</a:t>
            </a:r>
            <a:r>
              <a:rPr lang="it-IT" sz="2400" dirty="0"/>
              <a:t> eseguite nel 2023</a:t>
            </a:r>
            <a:br>
              <a:rPr lang="it-IT" sz="2400" dirty="0"/>
            </a:br>
            <a:r>
              <a:rPr lang="it-IT" sz="2400" dirty="0"/>
              <a:t>Totale </a:t>
            </a:r>
            <a:r>
              <a:rPr lang="it-IT" b="1" dirty="0"/>
              <a:t>2.605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/>
              <a:t>interventi</a:t>
            </a:r>
          </a:p>
        </p:txBody>
      </p:sp>
      <p:graphicFrame>
        <p:nvGraphicFramePr>
          <p:cNvPr id="6" name="Grafico 5"/>
          <p:cNvGraphicFramePr/>
          <p:nvPr/>
        </p:nvGraphicFramePr>
        <p:xfrm>
          <a:off x="251520" y="1397000"/>
          <a:ext cx="8496944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0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magine 7" descr="Immagine che contiene cielo, esterni&#10;&#10;Descrizione generata con affidabilità molto elevata"/>
          <p:cNvPicPr>
            <a:picLocks noChangeAspect="1"/>
          </p:cNvPicPr>
          <p:nvPr/>
        </p:nvPicPr>
        <p:blipFill>
          <a:blip r:embed="rId2"/>
          <a:srcRect b="-220"/>
          <a:stretch>
            <a:fillRect/>
          </a:stretch>
        </p:blipFill>
        <p:spPr bwMode="auto">
          <a:xfrm>
            <a:off x="0" y="1701800"/>
            <a:ext cx="9144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po 21"/>
          <p:cNvGrpSpPr>
            <a:grpSpLocks/>
          </p:cNvGrpSpPr>
          <p:nvPr/>
        </p:nvGrpSpPr>
        <p:grpSpPr bwMode="auto">
          <a:xfrm>
            <a:off x="12700" y="1701800"/>
            <a:ext cx="2260600" cy="4598988"/>
            <a:chOff x="12031" y="1702031"/>
            <a:chExt cx="2261938" cy="4599340"/>
          </a:xfrm>
        </p:grpSpPr>
        <p:sp>
          <p:nvSpPr>
            <p:cNvPr id="15" name="Rettangolo 14"/>
            <p:cNvSpPr/>
            <p:nvPr/>
          </p:nvSpPr>
          <p:spPr>
            <a:xfrm>
              <a:off x="12031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Italian bariatric surgery </a:t>
              </a:r>
              <a:r>
                <a:rPr lang="en-US" sz="2000" dirty="0" err="1">
                  <a:solidFill>
                    <a:schemeClr val="bg1"/>
                  </a:solidFill>
                </a:rPr>
                <a:t>strated</a:t>
              </a:r>
              <a:r>
                <a:rPr lang="en-US" sz="2000" dirty="0">
                  <a:solidFill>
                    <a:schemeClr val="bg1"/>
                  </a:solidFill>
                </a:rPr>
                <a:t> from jejunoileal bypass in Milan performed by </a:t>
              </a:r>
              <a:r>
                <a:rPr lang="en-US" sz="2000" b="1" dirty="0" err="1">
                  <a:solidFill>
                    <a:schemeClr val="bg1"/>
                  </a:solidFill>
                </a:rPr>
                <a:t>Montorsi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12031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1971</a:t>
              </a:r>
              <a:endParaRPr lang="it-IT" dirty="0">
                <a:solidFill>
                  <a:srgbClr val="008986"/>
                </a:solidFill>
              </a:endParaRPr>
            </a:p>
          </p:txBody>
        </p:sp>
      </p:grpSp>
      <p:grpSp>
        <p:nvGrpSpPr>
          <p:cNvPr id="25" name="Gruppo 24"/>
          <p:cNvGrpSpPr>
            <a:grpSpLocks/>
          </p:cNvGrpSpPr>
          <p:nvPr/>
        </p:nvGrpSpPr>
        <p:grpSpPr bwMode="auto">
          <a:xfrm>
            <a:off x="2286000" y="1701800"/>
            <a:ext cx="2262188" cy="4598988"/>
            <a:chOff x="2285998" y="1702031"/>
            <a:chExt cx="2261938" cy="4599340"/>
          </a:xfrm>
        </p:grpSpPr>
        <p:sp>
          <p:nvSpPr>
            <p:cNvPr id="17" name="Rettangolo 16"/>
            <p:cNvSpPr/>
            <p:nvPr/>
          </p:nvSpPr>
          <p:spPr>
            <a:xfrm>
              <a:off x="228599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</a:rPr>
                <a:t>In Genoa </a:t>
              </a:r>
              <a:r>
                <a:rPr lang="en-US" sz="2000" b="1" dirty="0" err="1">
                  <a:solidFill>
                    <a:schemeClr val="bg1"/>
                  </a:solidFill>
                </a:rPr>
                <a:t>Scopinaro</a:t>
              </a:r>
              <a:r>
                <a:rPr lang="en-US" sz="2000" dirty="0">
                  <a:solidFill>
                    <a:schemeClr val="bg1"/>
                  </a:solidFill>
                </a:rPr>
                <a:t> performed for the first time on humans the Biliopancreatic Diversion on 12 May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228599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1976</a:t>
              </a:r>
              <a:endParaRPr lang="it-IT" dirty="0">
                <a:solidFill>
                  <a:srgbClr val="008986"/>
                </a:solidFill>
              </a:endParaRPr>
            </a:p>
          </p:txBody>
        </p:sp>
      </p:grpSp>
      <p:grpSp>
        <p:nvGrpSpPr>
          <p:cNvPr id="26" name="Gruppo 25"/>
          <p:cNvGrpSpPr>
            <a:grpSpLocks/>
          </p:cNvGrpSpPr>
          <p:nvPr/>
        </p:nvGrpSpPr>
        <p:grpSpPr bwMode="auto">
          <a:xfrm>
            <a:off x="4584700" y="1701800"/>
            <a:ext cx="2260600" cy="4598988"/>
            <a:chOff x="4584028" y="1702031"/>
            <a:chExt cx="2261938" cy="4599340"/>
          </a:xfrm>
        </p:grpSpPr>
        <p:sp>
          <p:nvSpPr>
            <p:cNvPr id="19" name="Rettangolo 18"/>
            <p:cNvSpPr/>
            <p:nvPr/>
          </p:nvSpPr>
          <p:spPr>
            <a:xfrm>
              <a:off x="458402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Favretti</a:t>
              </a:r>
              <a:r>
                <a:rPr lang="en-US" sz="2000" dirty="0">
                  <a:solidFill>
                    <a:schemeClr val="bg1"/>
                  </a:solidFill>
                </a:rPr>
                <a:t> performed the first laparoscopic adjustable gastric banding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58402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1993</a:t>
              </a:r>
              <a:endParaRPr lang="it-IT" dirty="0">
                <a:solidFill>
                  <a:srgbClr val="008986"/>
                </a:solidFill>
              </a:endParaRPr>
            </a:p>
          </p:txBody>
        </p:sp>
      </p:grpSp>
      <p:grpSp>
        <p:nvGrpSpPr>
          <p:cNvPr id="27" name="Gruppo 26"/>
          <p:cNvGrpSpPr>
            <a:grpSpLocks/>
          </p:cNvGrpSpPr>
          <p:nvPr/>
        </p:nvGrpSpPr>
        <p:grpSpPr bwMode="auto">
          <a:xfrm>
            <a:off x="6853238" y="1701800"/>
            <a:ext cx="2262187" cy="4598988"/>
            <a:chOff x="6853578" y="1702031"/>
            <a:chExt cx="2261938" cy="4599340"/>
          </a:xfrm>
        </p:grpSpPr>
        <p:sp>
          <p:nvSpPr>
            <p:cNvPr id="21" name="Rettangolo 20"/>
            <p:cNvSpPr/>
            <p:nvPr/>
          </p:nvSpPr>
          <p:spPr>
            <a:xfrm>
              <a:off x="685357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Amenta</a:t>
              </a:r>
              <a:r>
                <a:rPr lang="en-US" sz="2000" dirty="0">
                  <a:solidFill>
                    <a:schemeClr val="bg1"/>
                  </a:solidFill>
                </a:rPr>
                <a:t> e </a:t>
              </a:r>
              <a:r>
                <a:rPr lang="en-US" sz="2000" b="1" dirty="0" err="1">
                  <a:solidFill>
                    <a:schemeClr val="bg1"/>
                  </a:solidFill>
                </a:rPr>
                <a:t>Cariani</a:t>
              </a:r>
              <a:r>
                <a:rPr lang="en-US" sz="2000" dirty="0">
                  <a:solidFill>
                    <a:schemeClr val="bg1"/>
                  </a:solidFill>
                </a:rPr>
                <a:t> introduced the Roux-en-Y gastric bypass on vertical banded gastroplasty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685357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2002</a:t>
              </a:r>
              <a:endParaRPr lang="it-IT" dirty="0">
                <a:solidFill>
                  <a:srgbClr val="008986"/>
                </a:solidFill>
              </a:endParaRPr>
            </a:p>
          </p:txBody>
        </p:sp>
      </p:grpSp>
      <p:sp>
        <p:nvSpPr>
          <p:cNvPr id="49159" name="CasellaDiTesto 5"/>
          <p:cNvSpPr txBox="1">
            <a:spLocks noChangeArrowheads="1"/>
          </p:cNvSpPr>
          <p:nvPr/>
        </p:nvSpPr>
        <p:spPr bwMode="auto">
          <a:xfrm>
            <a:off x="890588" y="298450"/>
            <a:ext cx="8253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0" rIns="216000">
            <a:spAutoFit/>
          </a:bodyPr>
          <a:lstStyle/>
          <a:p>
            <a:pPr algn="r"/>
            <a:r>
              <a:rPr lang="en-US" sz="3200">
                <a:solidFill>
                  <a:srgbClr val="008986"/>
                </a:solidFill>
                <a:latin typeface="Arial Narrow" pitchFamily="34" charset="0"/>
              </a:rPr>
              <a:t>Increase in  Numbers Nd Better Safety: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57600" y="784225"/>
            <a:ext cx="5486400" cy="400050"/>
          </a:xfrm>
          <a:prstGeom prst="rect">
            <a:avLst/>
          </a:prstGeom>
          <a:noFill/>
        </p:spPr>
        <p:txBody>
          <a:bodyPr lIns="216000" rIns="2160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Historical </a:t>
            </a:r>
            <a:r>
              <a:rPr lang="it-IT" sz="20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Route</a:t>
            </a:r>
            <a:endParaRPr lang="it-IT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0" y="0"/>
          <a:ext cx="91154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8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 gridSpan="4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7DED6C5B-47F3-4F4C-A7BE-DAD038DC33F8}"/>
              </a:ext>
            </a:extLst>
          </p:cNvPr>
          <p:cNvSpPr txBox="1"/>
          <p:nvPr/>
        </p:nvSpPr>
        <p:spPr>
          <a:xfrm>
            <a:off x="6881812" y="4338638"/>
            <a:ext cx="2400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+mn-lt"/>
              </a:rPr>
              <a:t>Zappa –Lattuada </a:t>
            </a:r>
            <a:r>
              <a:rPr lang="it-IT" sz="1800" dirty="0" err="1">
                <a:solidFill>
                  <a:schemeClr val="bg1"/>
                </a:solidFill>
                <a:latin typeface="+mn-lt"/>
              </a:rPr>
              <a:t>performed</a:t>
            </a:r>
            <a:r>
              <a:rPr lang="it-IT" sz="1800" dirty="0">
                <a:solidFill>
                  <a:schemeClr val="bg1"/>
                </a:solidFill>
                <a:latin typeface="+mn-lt"/>
              </a:rPr>
              <a:t> in VL 2008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436824E-E51F-4EDE-B569-C728271B02AE}"/>
              </a:ext>
            </a:extLst>
          </p:cNvPr>
          <p:cNvSpPr txBox="1"/>
          <p:nvPr/>
        </p:nvSpPr>
        <p:spPr>
          <a:xfrm>
            <a:off x="179512" y="784225"/>
            <a:ext cx="34067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Historical</a:t>
            </a:r>
            <a:r>
              <a:rPr lang="it-IT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it-IT" sz="4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Route</a:t>
            </a:r>
            <a:endParaRPr lang="it-IT" sz="4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magine 21" descr="Immagine che contiene cielo, esterni&#10;&#10;Descrizione generata con affidabilità molto elevata"/>
          <p:cNvPicPr>
            <a:picLocks noChangeAspect="1"/>
          </p:cNvPicPr>
          <p:nvPr/>
        </p:nvPicPr>
        <p:blipFill>
          <a:blip r:embed="rId2"/>
          <a:srcRect b="-220"/>
          <a:stretch>
            <a:fillRect/>
          </a:stretch>
        </p:blipFill>
        <p:spPr bwMode="auto">
          <a:xfrm>
            <a:off x="0" y="1701800"/>
            <a:ext cx="9144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12700" y="1701800"/>
            <a:ext cx="2260600" cy="4598988"/>
            <a:chOff x="12031" y="1702031"/>
            <a:chExt cx="2261938" cy="4599340"/>
          </a:xfrm>
        </p:grpSpPr>
        <p:sp>
          <p:nvSpPr>
            <p:cNvPr id="9" name="Rettangolo 8"/>
            <p:cNvSpPr/>
            <p:nvPr/>
          </p:nvSpPr>
          <p:spPr>
            <a:xfrm>
              <a:off x="12031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2006</a:t>
              </a:r>
              <a:endParaRPr lang="it-IT" dirty="0">
                <a:solidFill>
                  <a:srgbClr val="008986"/>
                </a:solidFill>
              </a:endParaRPr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2031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Parini</a:t>
              </a:r>
              <a:r>
                <a:rPr lang="en-US" sz="2000" dirty="0">
                  <a:solidFill>
                    <a:schemeClr val="bg1"/>
                  </a:solidFill>
                </a:rPr>
                <a:t> published their outcomes with robotic Roux-en-Y gastric Bypass. </a:t>
              </a:r>
              <a:r>
                <a:rPr lang="en-US" sz="2000" b="1" dirty="0">
                  <a:solidFill>
                    <a:schemeClr val="bg1"/>
                  </a:solidFill>
                </a:rPr>
                <a:t>Basso</a:t>
              </a:r>
              <a:r>
                <a:rPr lang="en-US" sz="2000" dirty="0">
                  <a:solidFill>
                    <a:schemeClr val="bg1"/>
                  </a:solidFill>
                </a:rPr>
                <a:t> et al, were the first to </a:t>
              </a:r>
              <a:r>
                <a:rPr lang="en-US" sz="2000" dirty="0" err="1">
                  <a:solidFill>
                    <a:schemeClr val="bg1"/>
                  </a:solidFill>
                </a:rPr>
                <a:t>pubblish</a:t>
              </a:r>
              <a:r>
                <a:rPr lang="en-US" sz="2000" dirty="0">
                  <a:solidFill>
                    <a:schemeClr val="bg1"/>
                  </a:solidFill>
                </a:rPr>
                <a:t> their experience on </a:t>
              </a:r>
              <a:r>
                <a:rPr lang="en-US" sz="2000" dirty="0" err="1">
                  <a:solidFill>
                    <a:schemeClr val="bg1"/>
                  </a:solidFill>
                </a:rPr>
                <a:t>Laparoscpic</a:t>
              </a:r>
              <a:r>
                <a:rPr lang="en-US" sz="2000" dirty="0">
                  <a:solidFill>
                    <a:schemeClr val="bg1"/>
                  </a:solidFill>
                </a:rPr>
                <a:t> Sleeve Gastrectomy</a:t>
              </a:r>
            </a:p>
          </p:txBody>
        </p:sp>
      </p:grp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2286000" y="1701800"/>
            <a:ext cx="2262188" cy="4598988"/>
            <a:chOff x="2285998" y="1702031"/>
            <a:chExt cx="2261938" cy="4599340"/>
          </a:xfrm>
        </p:grpSpPr>
        <p:sp>
          <p:nvSpPr>
            <p:cNvPr id="16" name="Rettangolo 15"/>
            <p:cNvSpPr/>
            <p:nvPr/>
          </p:nvSpPr>
          <p:spPr>
            <a:xfrm>
              <a:off x="228599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2007</a:t>
              </a:r>
              <a:endParaRPr lang="it-IT" dirty="0">
                <a:solidFill>
                  <a:srgbClr val="008986"/>
                </a:solidFill>
              </a:endParaRPr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228599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Angrisani</a:t>
              </a:r>
              <a:r>
                <a:rPr lang="en-US" sz="2000" dirty="0">
                  <a:solidFill>
                    <a:schemeClr val="bg1"/>
                  </a:solidFill>
                </a:rPr>
                <a:t> et al, were the first to report their 5-years outcome with LRYGB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4584700" y="1701800"/>
            <a:ext cx="2260600" cy="4598988"/>
            <a:chOff x="4584028" y="1702031"/>
            <a:chExt cx="2261938" cy="4599340"/>
          </a:xfrm>
        </p:grpSpPr>
        <p:sp>
          <p:nvSpPr>
            <p:cNvPr id="18" name="Rettangolo 17"/>
            <p:cNvSpPr/>
            <p:nvPr/>
          </p:nvSpPr>
          <p:spPr>
            <a:xfrm>
              <a:off x="458402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2011</a:t>
              </a:r>
              <a:endParaRPr lang="it-IT" dirty="0">
                <a:solidFill>
                  <a:srgbClr val="008986"/>
                </a:solidFill>
              </a:endParaRPr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458402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Piazza</a:t>
              </a:r>
              <a:r>
                <a:rPr lang="en-US" sz="2000" dirty="0">
                  <a:solidFill>
                    <a:schemeClr val="bg1"/>
                  </a:solidFill>
                </a:rPr>
                <a:t> et al, showed their outcomes with Laparoscopic Mini Gastric Bypass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6853238" y="1701800"/>
            <a:ext cx="2262187" cy="4598988"/>
            <a:chOff x="6853578" y="1702031"/>
            <a:chExt cx="2261938" cy="4599340"/>
          </a:xfrm>
        </p:grpSpPr>
        <p:sp>
          <p:nvSpPr>
            <p:cNvPr id="20" name="Rettangolo 19"/>
            <p:cNvSpPr/>
            <p:nvPr/>
          </p:nvSpPr>
          <p:spPr>
            <a:xfrm>
              <a:off x="6853578" y="5156695"/>
              <a:ext cx="2261938" cy="1144676"/>
            </a:xfrm>
            <a:prstGeom prst="rect">
              <a:avLst/>
            </a:prstGeom>
            <a:solidFill>
              <a:srgbClr val="0089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altLang="it-IT" sz="48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2017</a:t>
              </a:r>
              <a:endParaRPr lang="it-IT" dirty="0">
                <a:solidFill>
                  <a:srgbClr val="008986"/>
                </a:solidFill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6853578" y="1702031"/>
              <a:ext cx="2261938" cy="3454664"/>
            </a:xfrm>
            <a:prstGeom prst="rect">
              <a:avLst/>
            </a:pr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bg1"/>
                  </a:solidFill>
                </a:rPr>
                <a:t>Musella</a:t>
              </a:r>
              <a:r>
                <a:rPr lang="en-US" sz="2000" dirty="0">
                  <a:solidFill>
                    <a:schemeClr val="bg1"/>
                  </a:solidFill>
                </a:rPr>
                <a:t> et al, published the first </a:t>
              </a:r>
              <a:r>
                <a:rPr lang="en-US" sz="2000" dirty="0" err="1">
                  <a:solidFill>
                    <a:schemeClr val="bg1"/>
                  </a:solidFill>
                </a:rPr>
                <a:t>italian</a:t>
              </a:r>
              <a:r>
                <a:rPr lang="en-US" sz="2000" dirty="0">
                  <a:solidFill>
                    <a:schemeClr val="bg1"/>
                  </a:solidFill>
                </a:rPr>
                <a:t> multi-institutional </a:t>
              </a:r>
              <a:r>
                <a:rPr lang="en-US" sz="2000" dirty="0" err="1">
                  <a:solidFill>
                    <a:schemeClr val="bg1"/>
                  </a:solidFill>
                </a:rPr>
                <a:t>centre</a:t>
              </a:r>
              <a:r>
                <a:rPr lang="en-US" sz="2000" dirty="0">
                  <a:solidFill>
                    <a:schemeClr val="bg1"/>
                  </a:solidFill>
                </a:rPr>
                <a:t> survey on Mini Gastric Bypass Complication</a:t>
              </a:r>
              <a:endParaRPr lang="it-IT" sz="2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0">
                <a:tc gridSpan="4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r>
                        <a:rPr lang="it-IT" dirty="0"/>
                        <a:t>o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80975" y="784225"/>
            <a:ext cx="5486400" cy="707886"/>
          </a:xfrm>
          <a:prstGeom prst="rect">
            <a:avLst/>
          </a:prstGeom>
          <a:noFill/>
        </p:spPr>
        <p:txBody>
          <a:bodyPr lIns="216000" rIns="216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Historical </a:t>
            </a:r>
            <a:r>
              <a:rPr lang="it-IT" sz="4000" b="1" dirty="0" err="1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Route</a:t>
            </a:r>
            <a:endParaRPr lang="it-IT" sz="4000" b="1" dirty="0">
              <a:solidFill>
                <a:srgbClr val="FF0000"/>
              </a:solidFill>
              <a:latin typeface="Arial Narrow" panose="020B0606020202030204" pitchFamily="34" charset="0"/>
              <a:cs typeface="+mn-c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 in futuro?"/>
          <p:cNvSpPr txBox="1">
            <a:spLocks noGrp="1"/>
          </p:cNvSpPr>
          <p:nvPr>
            <p:ph type="title"/>
          </p:nvPr>
        </p:nvSpPr>
        <p:spPr>
          <a:xfrm>
            <a:off x="679508" y="432852"/>
            <a:ext cx="8384437" cy="990360"/>
          </a:xfrm>
          <a:prstGeom prst="rect">
            <a:avLst/>
          </a:prstGeom>
        </p:spPr>
        <p:txBody>
          <a:bodyPr/>
          <a:lstStyle/>
          <a:p>
            <a:r>
              <a:rPr dirty="0"/>
              <a:t>e in </a:t>
            </a:r>
            <a:r>
              <a:rPr dirty="0" err="1"/>
              <a:t>futuro</a:t>
            </a:r>
            <a:r>
              <a:rPr dirty="0"/>
              <a:t>?</a:t>
            </a:r>
          </a:p>
        </p:txBody>
      </p:sp>
      <p:pic>
        <p:nvPicPr>
          <p:cNvPr id="170" name="Schermata 2018-05-05 alle 19.01.58.png" descr="Schermata 2018-05-05 alle 19.01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2" y="1376864"/>
            <a:ext cx="7638436" cy="4747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besity Update 2017…"/>
          <p:cNvSpPr txBox="1"/>
          <p:nvPr/>
        </p:nvSpPr>
        <p:spPr>
          <a:xfrm>
            <a:off x="7406878" y="6212685"/>
            <a:ext cx="1594988" cy="504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/>
              <a:t>Obesity Update 2017</a:t>
            </a:r>
          </a:p>
          <a:p>
            <a:pPr algn="r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1406"/>
              <a:t>Dati OECD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5ECFCFA-C136-4026-8F2A-381A2C716594}"/>
              </a:ext>
            </a:extLst>
          </p:cNvPr>
          <p:cNvSpPr/>
          <p:nvPr/>
        </p:nvSpPr>
        <p:spPr>
          <a:xfrm>
            <a:off x="323528" y="521454"/>
            <a:ext cx="65085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Increase in  Numbers Nd Better Safety: 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and ever more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819AC8-DFB2-4493-88A7-858F9F7938B5}"/>
              </a:ext>
            </a:extLst>
          </p:cNvPr>
          <p:cNvSpPr txBox="1"/>
          <p:nvPr/>
        </p:nvSpPr>
        <p:spPr>
          <a:xfrm>
            <a:off x="356839" y="2118732"/>
            <a:ext cx="8681920" cy="280076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Foschi 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introduced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in Italy trasposizione ileale nel 2008</a:t>
            </a:r>
          </a:p>
          <a:p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Raffaelli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performed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duodenal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switch by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robotic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technique 2016 </a:t>
            </a:r>
          </a:p>
          <a:p>
            <a:endParaRPr lang="it-IT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And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much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much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more …for GERD, for new technique….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as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by pass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gastric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with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fundectomy</a:t>
            </a:r>
            <a:r>
              <a:rPr lang="it-IT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etc</a:t>
            </a:r>
            <a:endParaRPr lang="it-IT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77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456570" y="1434240"/>
            <a:ext cx="822879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it-IT" sz="3300" b="1" spc="-1" dirty="0">
                <a:latin typeface="Century Gothic"/>
                <a:ea typeface="DejaVu Sans"/>
              </a:rPr>
              <a:t>BANDED SLEEVE GASTRECTOMY</a:t>
            </a:r>
            <a:endParaRPr lang="it-IT" sz="33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300" spc="-1" dirty="0"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03310" y="3073680"/>
            <a:ext cx="766206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sz="1350"/>
          </a:p>
        </p:txBody>
      </p:sp>
      <p:sp>
        <p:nvSpPr>
          <p:cNvPr id="174" name="CustomShape 3"/>
          <p:cNvSpPr/>
          <p:nvPr/>
        </p:nvSpPr>
        <p:spPr>
          <a:xfrm>
            <a:off x="4648320" y="5454540"/>
            <a:ext cx="4291650" cy="5456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sz="1350"/>
          </a:p>
        </p:txBody>
      </p:sp>
      <p:sp>
        <p:nvSpPr>
          <p:cNvPr id="175" name="CustomShape 4"/>
          <p:cNvSpPr/>
          <p:nvPr/>
        </p:nvSpPr>
        <p:spPr>
          <a:xfrm>
            <a:off x="0" y="2466450"/>
            <a:ext cx="4910220" cy="52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it-IT" sz="1500" b="1" spc="-1">
                <a:solidFill>
                  <a:srgbClr val="323232"/>
                </a:solidFill>
                <a:latin typeface="Century Gothic"/>
                <a:ea typeface="DejaVu Sans"/>
              </a:rPr>
              <a:t>Primary Banded Sleeve Gastrectomy: a Systematic Review </a:t>
            </a:r>
            <a:endParaRPr lang="it-IT" sz="1500" spc="-1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0" y="2969730"/>
            <a:ext cx="4647780" cy="34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it-IT" sz="900" spc="-1">
                <a:solidFill>
                  <a:srgbClr val="323232"/>
                </a:solidFill>
                <a:latin typeface="Century Gothic"/>
                <a:ea typeface="DejaVu Sans"/>
              </a:rPr>
              <a:t>Chetan D. Parmar1 &amp; O. Efeotor2 &amp; A. Ali1 &amp; Pratik Sufi1 &amp; K. K. Mahawar3 </a:t>
            </a:r>
            <a:endParaRPr lang="it-IT" sz="900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it-IT" sz="900" spc="-1">
                <a:solidFill>
                  <a:srgbClr val="515E66"/>
                </a:solidFill>
                <a:latin typeface="Century Gothic"/>
                <a:ea typeface="DejaVu Sans"/>
              </a:rPr>
              <a:t>OBES SURG 2019</a:t>
            </a:r>
            <a:endParaRPr lang="it-IT" sz="900" spc="-1">
              <a:latin typeface="Arial"/>
            </a:endParaRPr>
          </a:p>
        </p:txBody>
      </p:sp>
      <p:pic>
        <p:nvPicPr>
          <p:cNvPr id="177" name="Immagine 1"/>
          <p:cNvPicPr/>
          <p:nvPr/>
        </p:nvPicPr>
        <p:blipFill>
          <a:blip r:embed="rId2"/>
          <a:stretch/>
        </p:blipFill>
        <p:spPr>
          <a:xfrm>
            <a:off x="96930" y="3500550"/>
            <a:ext cx="6202710" cy="2275020"/>
          </a:xfrm>
          <a:prstGeom prst="rect">
            <a:avLst/>
          </a:prstGeom>
          <a:ln>
            <a:noFill/>
          </a:ln>
        </p:spPr>
      </p:pic>
      <p:pic>
        <p:nvPicPr>
          <p:cNvPr id="178" name="Immagine 5"/>
          <p:cNvPicPr/>
          <p:nvPr/>
        </p:nvPicPr>
        <p:blipFill>
          <a:blip r:embed="rId3"/>
          <a:stretch/>
        </p:blipFill>
        <p:spPr>
          <a:xfrm>
            <a:off x="6005880" y="2340090"/>
            <a:ext cx="3149820" cy="26530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6570" y="1434240"/>
            <a:ext cx="822879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it-IT" sz="3300" b="1" spc="-1" dirty="0">
                <a:latin typeface="Century Gothic"/>
                <a:ea typeface="DejaVu Sans"/>
              </a:rPr>
              <a:t>BANDED BYPASS GASTRECTOMY </a:t>
            </a:r>
            <a:endParaRPr lang="it-IT" sz="33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3300" spc="-1" dirty="0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739800" y="2934900"/>
            <a:ext cx="7662060" cy="244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 sz="1350"/>
          </a:p>
        </p:txBody>
      </p:sp>
      <p:pic>
        <p:nvPicPr>
          <p:cNvPr id="193" name="Segnaposto contenuto 16"/>
          <p:cNvPicPr/>
          <p:nvPr/>
        </p:nvPicPr>
        <p:blipFill>
          <a:blip r:embed="rId2"/>
          <a:srcRect t="246" b="246"/>
          <a:stretch/>
        </p:blipFill>
        <p:spPr>
          <a:xfrm>
            <a:off x="762210" y="2639250"/>
            <a:ext cx="3286440" cy="318087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4264110" y="2364390"/>
            <a:ext cx="4534920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it-IT" sz="1200" i="1" spc="-1">
                <a:solidFill>
                  <a:srgbClr val="000000"/>
                </a:solidFill>
                <a:latin typeface="Calisto MT"/>
                <a:ea typeface="DejaVu Sans"/>
              </a:rPr>
              <a:t>Lemmens “Banded gastric bypass:better long term results? A cohort studywith minimum 5Y followup” Obes Surg 2017</a:t>
            </a:r>
            <a:endParaRPr lang="it-IT" sz="1200" spc="-1">
              <a:latin typeface="Arial"/>
            </a:endParaRPr>
          </a:p>
        </p:txBody>
      </p:sp>
      <p:pic>
        <p:nvPicPr>
          <p:cNvPr id="195" name="Immagine 1"/>
          <p:cNvPicPr/>
          <p:nvPr/>
        </p:nvPicPr>
        <p:blipFill>
          <a:blip r:embed="rId3"/>
          <a:stretch/>
        </p:blipFill>
        <p:spPr>
          <a:xfrm>
            <a:off x="-341010" y="2409210"/>
            <a:ext cx="2377620" cy="1392930"/>
          </a:xfrm>
          <a:prstGeom prst="rect">
            <a:avLst/>
          </a:prstGeom>
          <a:ln>
            <a:noFill/>
          </a:ln>
        </p:spPr>
      </p:pic>
      <p:pic>
        <p:nvPicPr>
          <p:cNvPr id="196" name="Immagine 3"/>
          <p:cNvPicPr/>
          <p:nvPr/>
        </p:nvPicPr>
        <p:blipFill>
          <a:blip r:embed="rId4"/>
          <a:stretch/>
        </p:blipFill>
        <p:spPr>
          <a:xfrm>
            <a:off x="4288680" y="3034530"/>
            <a:ext cx="4879170" cy="1838970"/>
          </a:xfrm>
          <a:prstGeom prst="rect">
            <a:avLst/>
          </a:prstGeom>
          <a:ln>
            <a:noFill/>
          </a:ln>
        </p:spPr>
      </p:pic>
      <p:sp>
        <p:nvSpPr>
          <p:cNvPr id="197" name="CustomShape 4"/>
          <p:cNvSpPr/>
          <p:nvPr/>
        </p:nvSpPr>
        <p:spPr>
          <a:xfrm>
            <a:off x="4227390" y="3355560"/>
            <a:ext cx="4141530" cy="544590"/>
          </a:xfrm>
          <a:prstGeom prst="frame">
            <a:avLst>
              <a:gd name="adj1" fmla="val 12500"/>
            </a:avLst>
          </a:prstGeom>
          <a:solidFill>
            <a:srgbClr val="0070C0"/>
          </a:solidFill>
          <a:ln>
            <a:solidFill>
              <a:schemeClr val="bg1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/>
          <a:lstStyle/>
          <a:p>
            <a:endParaRPr lang="it-I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110" y="1239840"/>
            <a:ext cx="8228790" cy="85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it-IT" sz="3300" b="1" spc="-1" dirty="0">
                <a:latin typeface="Century Gothic"/>
                <a:ea typeface="DejaVu Sans"/>
              </a:rPr>
              <a:t>BPG CON FUNDECTOMIA E STOMACO ESPLORABILE </a:t>
            </a:r>
            <a:endParaRPr lang="it-IT" sz="3300" spc="-1" dirty="0">
              <a:latin typeface="Arial"/>
            </a:endParaRPr>
          </a:p>
        </p:txBody>
      </p:sp>
      <p:pic>
        <p:nvPicPr>
          <p:cNvPr id="258" name="Segnaposto contenuto 4"/>
          <p:cNvPicPr/>
          <p:nvPr/>
        </p:nvPicPr>
        <p:blipFill>
          <a:blip r:embed="rId3"/>
          <a:srcRect l="-27983" r="-27983"/>
          <a:stretch/>
        </p:blipFill>
        <p:spPr>
          <a:xfrm>
            <a:off x="457110" y="2621160"/>
            <a:ext cx="4049730" cy="2792340"/>
          </a:xfrm>
          <a:prstGeom prst="rect">
            <a:avLst/>
          </a:prstGeom>
          <a:ln>
            <a:noFill/>
          </a:ln>
        </p:spPr>
      </p:pic>
      <p:pic>
        <p:nvPicPr>
          <p:cNvPr id="259" name="Immagine 4"/>
          <p:cNvPicPr/>
          <p:nvPr/>
        </p:nvPicPr>
        <p:blipFill>
          <a:blip r:embed="rId4"/>
          <a:stretch/>
        </p:blipFill>
        <p:spPr>
          <a:xfrm>
            <a:off x="5157810" y="2621160"/>
            <a:ext cx="2682450" cy="2333070"/>
          </a:xfrm>
          <a:prstGeom prst="rect">
            <a:avLst/>
          </a:prstGeom>
          <a:ln>
            <a:noFill/>
          </a:ln>
        </p:spPr>
      </p:pic>
      <p:sp>
        <p:nvSpPr>
          <p:cNvPr id="260" name="CustomShape 2"/>
          <p:cNvSpPr/>
          <p:nvPr/>
        </p:nvSpPr>
        <p:spPr>
          <a:xfrm>
            <a:off x="4549770" y="5183190"/>
            <a:ext cx="459378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just">
              <a:lnSpc>
                <a:spcPct val="100000"/>
              </a:lnSpc>
            </a:pPr>
            <a:r>
              <a:rPr lang="it-IT" sz="1350" b="1" spc="-1" dirty="0">
                <a:latin typeface="Century Gothic"/>
                <a:ea typeface="DejaVu Sans"/>
              </a:rPr>
              <a:t>RX tubo digerente con </a:t>
            </a:r>
            <a:r>
              <a:rPr lang="it-IT" sz="1350" b="1" spc="-1" dirty="0" err="1">
                <a:latin typeface="Century Gothic"/>
                <a:ea typeface="DejaVu Sans"/>
              </a:rPr>
              <a:t>Gastrografin</a:t>
            </a:r>
            <a:r>
              <a:rPr lang="it-IT" sz="1350" b="1" spc="-1" dirty="0">
                <a:latin typeface="Century Gothic"/>
                <a:ea typeface="DejaVu Sans"/>
              </a:rPr>
              <a:t>: Dimostra la progressione del bolo esclusivamente attraverso la G-D anastomosi</a:t>
            </a:r>
            <a:endParaRPr lang="it-IT" sz="1350" b="1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1205990" y="3184497"/>
            <a:ext cx="113670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/>
          <a:lstStyle/>
          <a:p>
            <a:pPr>
              <a:lnSpc>
                <a:spcPct val="100000"/>
              </a:lnSpc>
            </a:pPr>
            <a:r>
              <a:rPr lang="it-IT" sz="1600" b="1" i="1" spc="-1" dirty="0">
                <a:latin typeface="Century Gothic"/>
                <a:ea typeface="DejaVu Sans"/>
              </a:rPr>
              <a:t>LESTI, ZAPPA</a:t>
            </a:r>
            <a:endParaRPr lang="it-IT" sz="1600" i="1" spc="-1" dirty="0">
              <a:latin typeface="Arial"/>
            </a:endParaRPr>
          </a:p>
        </p:txBody>
      </p:sp>
      <p:sp>
        <p:nvSpPr>
          <p:cNvPr id="262" name="CustomShape 4"/>
          <p:cNvSpPr/>
          <p:nvPr/>
        </p:nvSpPr>
        <p:spPr>
          <a:xfrm rot="1359000">
            <a:off x="2705400" y="3177630"/>
            <a:ext cx="579690" cy="1660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01513"/>
          </a:solidFill>
          <a:ln>
            <a:solidFill>
              <a:srgbClr val="00C1B6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it-IT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33375"/>
            <a:ext cx="9144000" cy="6159500"/>
          </a:xfrm>
        </p:spPr>
      </p:pic>
    </p:spTree>
    <p:extLst>
      <p:ext uri="{BB962C8B-B14F-4D97-AF65-F5344CB8AC3E}">
        <p14:creationId xmlns:p14="http://schemas.microsoft.com/office/powerpoint/2010/main" val="4265928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8F66A41-B6DD-41A2-BA9D-BFCF1EDC8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925" r="5075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6" name="Arrotonda angolo diagonale rettangolo 5"/>
          <p:cNvSpPr/>
          <p:nvPr/>
        </p:nvSpPr>
        <p:spPr>
          <a:xfrm>
            <a:off x="1143000" y="1723496"/>
            <a:ext cx="6858000" cy="2900518"/>
          </a:xfrm>
          <a:prstGeom prst="round2Diag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0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LINEE GUIDA</a:t>
            </a:r>
          </a:p>
        </p:txBody>
      </p:sp>
      <p:sp>
        <p:nvSpPr>
          <p:cNvPr id="8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00527045-2E14-4EB4-A4AA-EAB89F8C5337}" type="slidenum">
              <a:rPr lang="it-IT" smtClean="0"/>
              <a:pPr defTabSz="914400">
                <a:spcAft>
                  <a:spcPts val="600"/>
                </a:spcAft>
                <a:defRPr/>
              </a:pPr>
              <a:t>35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0349952-0248-4443-9FD1-172C20474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446" y="84110"/>
            <a:ext cx="566977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391338"/>
              </p:ext>
            </p:extLst>
          </p:nvPr>
        </p:nvGraphicFramePr>
        <p:xfrm>
          <a:off x="2562600" y="633673"/>
          <a:ext cx="4018799" cy="299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1400" imgH="5461000" progId="Word.Document.12">
                  <p:embed/>
                </p:oleObj>
              </mc:Choice>
              <mc:Fallback>
                <p:oleObj name="Documento" r:id="rId2" imgW="6121400" imgH="5461000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62600" y="633673"/>
                        <a:ext cx="4018799" cy="299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145648" y="3902929"/>
            <a:ext cx="2579552" cy="30008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it-IT" sz="1350" dirty="0">
                <a:solidFill>
                  <a:srgbClr val="000090"/>
                </a:solidFill>
              </a:rPr>
              <a:t>Coordinatore Maurizio De Luca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2144" y="4654948"/>
            <a:ext cx="6094938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100" b="1" dirty="0"/>
              <a:t>Approvate da SNLG per ISS in data 05.09.2023</a:t>
            </a:r>
          </a:p>
        </p:txBody>
      </p:sp>
    </p:spTree>
    <p:extLst>
      <p:ext uri="{BB962C8B-B14F-4D97-AF65-F5344CB8AC3E}">
        <p14:creationId xmlns:p14="http://schemas.microsoft.com/office/powerpoint/2010/main" val="196397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88A4E-D1CA-849E-DF78-749837D6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1699590"/>
            <a:ext cx="8229240" cy="9903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CD50B-632D-C65D-B6F6-848027EC47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BB6BDA-2830-8C2C-18D2-FFA5CAB52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26523-78C8-7511-FF8B-651DD7D3D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83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00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518525" cy="1401763"/>
          </a:xfrm>
        </p:spPr>
        <p:txBody>
          <a:bodyPr/>
          <a:lstStyle/>
          <a:p>
            <a:pPr eaLnBrk="1" hangingPunct="1"/>
            <a:r>
              <a:rPr lang="en-US" dirty="0" err="1">
                <a:latin typeface="Calibri" charset="0"/>
              </a:rPr>
              <a:t>Efficacia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della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terapia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chirurgica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17791" name="Group 3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0439997"/>
              </p:ext>
            </p:extLst>
          </p:nvPr>
        </p:nvGraphicFramePr>
        <p:xfrm>
          <a:off x="533401" y="1714500"/>
          <a:ext cx="8181973" cy="4038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887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Procedure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% EWL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T2DM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(Remission)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Gastric Banding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47% (n=1848)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Sleeve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Gastrectomy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47.3% (n=705)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66.5%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Gastric Bypass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62% (n=4204)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 84%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BPD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70% (n=2480)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72" name="Text Box 4"/>
          <p:cNvSpPr txBox="1">
            <a:spLocks noChangeArrowheads="1"/>
          </p:cNvSpPr>
          <p:nvPr/>
        </p:nvSpPr>
        <p:spPr bwMode="auto">
          <a:xfrm>
            <a:off x="5981700" y="6038850"/>
            <a:ext cx="2831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="1" i="1" dirty="0"/>
              <a:t>Buchwald H. JAMA, 2019</a:t>
            </a:r>
          </a:p>
        </p:txBody>
      </p:sp>
      <p:pic>
        <p:nvPicPr>
          <p:cNvPr id="3177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83050" cy="714375"/>
          </a:xfr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fld id="{5E38AA0F-E19B-904B-AD10-428E7621F427}" type="slidenum">
              <a:rPr lang="it-IT" smtClean="0"/>
              <a:pPr algn="l" eaLnBrk="1" hangingPunct="1">
                <a:defRPr/>
              </a:pPr>
              <a:t>39</a:t>
            </a:fld>
            <a:endParaRPr lang="en-US" sz="1200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619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/>
              <a:t>Risoluzione delle condizioni patologiche concomitanti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00050" y="6462713"/>
            <a:ext cx="664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sz="1200" i="1">
                <a:solidFill>
                  <a:srgbClr val="0033CC"/>
                </a:solidFill>
              </a:rPr>
              <a:t>Schauer, et al, Ann Surg ottobre 2000;232(4):515-29 </a:t>
            </a:r>
            <a:endParaRPr lang="en-US" sz="1200" i="1">
              <a:solidFill>
                <a:srgbClr val="0033CC"/>
              </a:solidFill>
            </a:endParaRPr>
          </a:p>
        </p:txBody>
      </p:sp>
      <p:graphicFrame>
        <p:nvGraphicFramePr>
          <p:cNvPr id="99441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15318"/>
              </p:ext>
            </p:extLst>
          </p:nvPr>
        </p:nvGraphicFramePr>
        <p:xfrm>
          <a:off x="395288" y="1557338"/>
          <a:ext cx="8455025" cy="5300666"/>
        </p:xfrm>
        <a:graphic>
          <a:graphicData uri="http://schemas.openxmlformats.org/drawingml/2006/table">
            <a:tbl>
              <a:tblPr/>
              <a:tblGrid>
                <a:gridCol w="2099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7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N=104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1 anno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dall'intervento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1" marR="91451" marT="45722" marB="45722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Numeri prima dell'intervento</a:t>
                      </a:r>
                    </a:p>
                  </a:txBody>
                  <a:tcPr marL="91451" marR="91451" marT="45722" marB="45722" anchor="b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% peggiorati</a:t>
                      </a:r>
                    </a:p>
                  </a:txBody>
                  <a:tcPr marL="91451" marR="91451" marT="45722" marB="45722" anchor="b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% nessun cambiamento</a:t>
                      </a:r>
                    </a:p>
                  </a:txBody>
                  <a:tcPr marL="91451" marR="91451" marT="45722" marB="45722" anchor="b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% migliorati</a:t>
                      </a:r>
                    </a:p>
                  </a:txBody>
                  <a:tcPr marL="91451" marR="91451" marT="45722" marB="45722" anchor="b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% risolti</a:t>
                      </a:r>
                    </a:p>
                  </a:txBody>
                  <a:tcPr marL="91451" marR="91451" marT="45722" marB="45722" anchor="b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Osteoartrite 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Ipercolesteremia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Malattia da reflusso gastroesofageo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Ipertensione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Apnea nel sonno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Ipertrigliceridemia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Edema periferico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Incontinenza da stress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Asma 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Diabete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  Media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it-IT" sz="900" b="0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1.6%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7.8%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35.1%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55.7%</a:t>
                      </a: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267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1" marR="91451" marT="45722" marB="45722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90.8%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95959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Migliorati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 o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 Narrow" pitchFamily="34" charset="0"/>
                        </a:rPr>
                        <a:t>risolti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51" marR="91451" marT="45722" marB="45722" anchor="ctr" horzOverflow="overflow">
                    <a:lnL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58739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B7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892" name="CasellaDiTesto 5"/>
          <p:cNvSpPr txBox="1">
            <a:spLocks noChangeArrowheads="1"/>
          </p:cNvSpPr>
          <p:nvPr/>
        </p:nvSpPr>
        <p:spPr bwMode="auto">
          <a:xfrm>
            <a:off x="239713" y="618331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it-IT" sz="1800" i="1" dirty="0">
              <a:solidFill>
                <a:srgbClr val="0033CC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27763" y="6165850"/>
            <a:ext cx="2736850" cy="6921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  <p:sp>
        <p:nvSpPr>
          <p:cNvPr id="9" name="Rettangolo 8"/>
          <p:cNvSpPr/>
          <p:nvPr/>
        </p:nvSpPr>
        <p:spPr>
          <a:xfrm>
            <a:off x="395288" y="2133600"/>
            <a:ext cx="2160587" cy="38163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ncidenza dell’obesità negli adolescenti nel mondo"/>
          <p:cNvSpPr txBox="1">
            <a:spLocks noGrp="1"/>
          </p:cNvSpPr>
          <p:nvPr>
            <p:ph type="title"/>
          </p:nvPr>
        </p:nvSpPr>
        <p:spPr>
          <a:xfrm>
            <a:off x="918595" y="533520"/>
            <a:ext cx="8229240" cy="99036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r>
              <a:rPr sz="4000" dirty="0" err="1"/>
              <a:t>Incidenza</a:t>
            </a:r>
            <a:r>
              <a:rPr sz="4000" dirty="0"/>
              <a:t> </a:t>
            </a:r>
            <a:r>
              <a:rPr sz="4000" dirty="0" err="1"/>
              <a:t>dell’obesità</a:t>
            </a:r>
            <a:r>
              <a:rPr sz="4000" dirty="0"/>
              <a:t> </a:t>
            </a:r>
            <a:r>
              <a:rPr sz="4000" dirty="0" err="1"/>
              <a:t>negli</a:t>
            </a:r>
            <a:r>
              <a:rPr sz="4000" dirty="0"/>
              <a:t> </a:t>
            </a:r>
            <a:r>
              <a:rPr sz="4000" dirty="0" err="1"/>
              <a:t>adolescenti</a:t>
            </a:r>
            <a:r>
              <a:rPr sz="4000" dirty="0"/>
              <a:t> </a:t>
            </a:r>
            <a:r>
              <a:rPr sz="4000" dirty="0" err="1"/>
              <a:t>nel</a:t>
            </a:r>
            <a:r>
              <a:rPr sz="4000" dirty="0"/>
              <a:t> </a:t>
            </a:r>
            <a:r>
              <a:rPr sz="4000" dirty="0" err="1"/>
              <a:t>mondo</a:t>
            </a:r>
            <a:r>
              <a:rPr sz="4000" dirty="0"/>
              <a:t> </a:t>
            </a:r>
          </a:p>
        </p:txBody>
      </p:sp>
      <p:pic>
        <p:nvPicPr>
          <p:cNvPr id="197" name="Schermata 2018-04-30 alle 16.17.18.png" descr="Schermata 2018-04-30 alle 16.17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95" y="1547989"/>
            <a:ext cx="7027907" cy="4776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Child and adolescent obesity: part of a bigger picture…"/>
          <p:cNvSpPr txBox="1"/>
          <p:nvPr/>
        </p:nvSpPr>
        <p:spPr>
          <a:xfrm>
            <a:off x="6687732" y="6329043"/>
            <a:ext cx="2311531" cy="461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r">
              <a:defRPr sz="1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844" dirty="0"/>
              <a:t>Child and adolescent obesity: part of a bigger picture</a:t>
            </a:r>
          </a:p>
          <a:p>
            <a:pPr algn="r">
              <a:defRPr sz="1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844" dirty="0"/>
              <a:t>Tim </a:t>
            </a:r>
            <a:r>
              <a:rPr sz="844" dirty="0" err="1"/>
              <a:t>Lobstein</a:t>
            </a:r>
            <a:r>
              <a:rPr sz="844" dirty="0"/>
              <a:t>, Rachel Jackson-Leach, et all</a:t>
            </a:r>
          </a:p>
          <a:p>
            <a:pPr algn="r">
              <a:defRPr sz="1200"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844" dirty="0"/>
              <a:t>The Lancet 2015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sellaDiTesto 1"/>
          <p:cNvSpPr txBox="1">
            <a:spLocks noChangeArrowheads="1"/>
          </p:cNvSpPr>
          <p:nvPr/>
        </p:nvSpPr>
        <p:spPr bwMode="auto">
          <a:xfrm>
            <a:off x="34925" y="2420938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6600" b="1" dirty="0"/>
              <a:t>CAMBIAMENTO DELLA QUALITA’ DI VITA !!!!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108000" y="6046560"/>
            <a:ext cx="6911640" cy="729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400" strike="noStrike">
                <a:solidFill>
                  <a:srgbClr val="0D0D0D"/>
                </a:solidFill>
                <a:latin typeface="Verdana"/>
                <a:ea typeface="ＭＳ Ｐゴシック"/>
              </a:rPr>
              <a:t>Su-Hsin Chang, et al.</a:t>
            </a:r>
            <a:endParaRPr/>
          </a:p>
          <a:p>
            <a:pPr>
              <a:lnSpc>
                <a:spcPct val="100000"/>
              </a:lnSpc>
            </a:pPr>
            <a:r>
              <a:rPr lang="it-IT" sz="1400" strike="noStrike">
                <a:solidFill>
                  <a:srgbClr val="0D0D0D"/>
                </a:solidFill>
                <a:latin typeface="Verdana"/>
                <a:ea typeface="ＭＳ Ｐゴシック"/>
              </a:rPr>
              <a:t>The Effectiveness and Risks of Bariatric Surgery. An Updated Systematic Review and Meta-analysis, 2003-2012 </a:t>
            </a: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6948360" y="4365720"/>
            <a:ext cx="1800000" cy="914040"/>
          </a:xfrm>
          <a:prstGeom prst="ellipse">
            <a:avLst/>
          </a:prstGeom>
          <a:noFill/>
          <a:ln w="28440">
            <a:solidFill>
              <a:srgbClr val="0000FF"/>
            </a:solidFill>
            <a:round/>
          </a:ln>
          <a:effectLst>
            <a:outerShdw blurRad="40000" dist="2300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249" name="TextShape 3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4000" b="1" strike="noStrike" dirty="0" err="1">
                <a:latin typeface="Arial"/>
              </a:rPr>
              <a:t>Mortality</a:t>
            </a:r>
            <a:r>
              <a:rPr lang="it-IT" sz="4000" b="1" strike="noStrike" dirty="0">
                <a:latin typeface="Arial"/>
              </a:rPr>
              <a:t>: 0,17%</a:t>
            </a:r>
            <a:endParaRPr dirty="0"/>
          </a:p>
        </p:txBody>
      </p:sp>
      <p:pic>
        <p:nvPicPr>
          <p:cNvPr id="250" name="Immagine 10"/>
          <p:cNvPicPr/>
          <p:nvPr/>
        </p:nvPicPr>
        <p:blipFill>
          <a:blip r:embed="rId2"/>
          <a:stretch/>
        </p:blipFill>
        <p:spPr>
          <a:xfrm>
            <a:off x="7020000" y="557640"/>
            <a:ext cx="1920600" cy="1557000"/>
          </a:xfrm>
          <a:prstGeom prst="rect">
            <a:avLst/>
          </a:prstGeom>
          <a:ln>
            <a:noFill/>
          </a:ln>
        </p:spPr>
      </p:pic>
      <p:pic>
        <p:nvPicPr>
          <p:cNvPr id="251" name="Immagine 250"/>
          <p:cNvPicPr/>
          <p:nvPr/>
        </p:nvPicPr>
        <p:blipFill>
          <a:blip r:embed="rId3"/>
          <a:stretch/>
        </p:blipFill>
        <p:spPr>
          <a:xfrm>
            <a:off x="203040" y="2451240"/>
            <a:ext cx="8928000" cy="344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40385A-45B4-202B-4F35-3875834E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2145"/>
            <a:ext cx="9144000" cy="36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87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F4160-D866-DC9B-F0D3-3DAC0236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 fine ha fatto? Il Milan di Sacchi: da Galli a Van Basten, la squadra  più forte di sempre|Primapagina | Calciomercato.com">
            <a:extLst>
              <a:ext uri="{FF2B5EF4-FFF2-40B4-BE49-F238E27FC236}">
                <a16:creationId xmlns:a16="http://schemas.microsoft.com/office/drawing/2014/main" id="{AD4E9BFB-6C77-4E4B-700A-1A640DDF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DC2B-E4E0-52EA-42C8-6E3B57C6F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provocazione di Sacchi: &quot;Barcellona? Il mio Milan lo batterebbe&quot;">
            <a:extLst>
              <a:ext uri="{FF2B5EF4-FFF2-40B4-BE49-F238E27FC236}">
                <a16:creationId xmlns:a16="http://schemas.microsoft.com/office/drawing/2014/main" id="{6BFE9FE0-2EC2-960C-F957-EEAAC1A49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181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D0ECC-ACBF-6446-97D2-A4A5D655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Grande Milan di Arrigo Sacchi: i trionfi europei e una nuova concezione  tattica che ha cambiato il calcio">
            <a:extLst>
              <a:ext uri="{FF2B5EF4-FFF2-40B4-BE49-F238E27FC236}">
                <a16:creationId xmlns:a16="http://schemas.microsoft.com/office/drawing/2014/main" id="{EBC0BC4F-037B-7137-ABA9-EFD670F8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90550"/>
            <a:ext cx="85725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53352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strike="noStrike" dirty="0">
                <a:latin typeface="Arial"/>
              </a:rPr>
              <a:t>OBESITA’ IN ITALIA</a:t>
            </a:r>
            <a:endParaRPr sz="4400" dirty="0"/>
          </a:p>
        </p:txBody>
      </p:sp>
      <p:sp>
        <p:nvSpPr>
          <p:cNvPr id="136" name="CustomShape 2"/>
          <p:cNvSpPr/>
          <p:nvPr/>
        </p:nvSpPr>
        <p:spPr>
          <a:xfrm>
            <a:off x="250920" y="1772640"/>
            <a:ext cx="8892720" cy="35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solidFill>
                  <a:srgbClr val="FFFF00"/>
                </a:solidFill>
                <a:latin typeface="Arial"/>
                <a:ea typeface="MS PGothic"/>
              </a:rPr>
              <a:t> </a:t>
            </a:r>
            <a:r>
              <a:rPr lang="it-IT" sz="2000" strike="noStrike" dirty="0" err="1">
                <a:latin typeface="Arial"/>
                <a:ea typeface="MS PGothic"/>
              </a:rPr>
              <a:t>normal</a:t>
            </a:r>
            <a:r>
              <a:rPr lang="it-IT" sz="2000" strike="noStrike" dirty="0">
                <a:latin typeface="Arial"/>
                <a:ea typeface="MS PGothic"/>
              </a:rPr>
              <a:t> weight   BMI   &lt; 25    			     </a:t>
            </a:r>
            <a:r>
              <a:rPr lang="it-IT" sz="2000" b="1" strike="noStrike" dirty="0">
                <a:latin typeface="Arial"/>
                <a:ea typeface="MS PGothic"/>
              </a:rPr>
              <a:t>53%</a:t>
            </a:r>
            <a:r>
              <a:rPr lang="it-IT" sz="2000" strike="noStrike" dirty="0">
                <a:latin typeface="Arial"/>
                <a:ea typeface="MS PGothic"/>
              </a:rPr>
              <a:t>     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latin typeface="Arial"/>
                <a:ea typeface="MS PGothic"/>
              </a:rPr>
              <a:t> </a:t>
            </a:r>
            <a:r>
              <a:rPr lang="it-IT" sz="2000" strike="noStrike" dirty="0" err="1">
                <a:latin typeface="Arial"/>
                <a:ea typeface="MS PGothic"/>
              </a:rPr>
              <a:t>overweight</a:t>
            </a:r>
            <a:r>
              <a:rPr lang="it-IT" sz="2000" strike="noStrike" dirty="0">
                <a:latin typeface="Arial"/>
                <a:ea typeface="MS PGothic"/>
              </a:rPr>
              <a:t>        BMI 25 – 30   		                  </a:t>
            </a:r>
            <a:r>
              <a:rPr lang="it-IT" sz="2000" b="1" strike="noStrike" dirty="0">
                <a:latin typeface="Arial"/>
                <a:ea typeface="MS PGothic"/>
              </a:rPr>
              <a:t>34 %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latin typeface="Arial"/>
                <a:ea typeface="MS PGothic"/>
              </a:rPr>
              <a:t> I class </a:t>
            </a:r>
            <a:r>
              <a:rPr lang="it-IT" sz="2000" strike="noStrike" dirty="0" err="1">
                <a:latin typeface="Arial"/>
                <a:ea typeface="MS PGothic"/>
              </a:rPr>
              <a:t>obesity</a:t>
            </a:r>
            <a:r>
              <a:rPr lang="it-IT" sz="2000" strike="noStrike" dirty="0">
                <a:latin typeface="Arial"/>
                <a:ea typeface="MS PGothic"/>
              </a:rPr>
              <a:t>    BMI 30 – 35    </a:t>
            </a:r>
            <a:r>
              <a:rPr lang="it-IT" sz="2000" strike="noStrike" dirty="0">
                <a:solidFill>
                  <a:srgbClr val="4E67C8"/>
                </a:solidFill>
                <a:latin typeface="Arial"/>
                <a:ea typeface="MS PGothic"/>
              </a:rPr>
              <a:t>		     </a:t>
            </a:r>
            <a:r>
              <a:rPr lang="it-IT" sz="2400" b="1" strike="noStrike" dirty="0">
                <a:latin typeface="Arial"/>
                <a:ea typeface="MS PGothic"/>
              </a:rPr>
              <a:t>6,8 % = 2.950.000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solidFill>
                  <a:srgbClr val="4E67C8"/>
                </a:solidFill>
                <a:latin typeface="Arial"/>
                <a:ea typeface="MS PGothic"/>
              </a:rPr>
              <a:t> </a:t>
            </a:r>
            <a:r>
              <a:rPr lang="it-IT" sz="2000" strike="noStrike" dirty="0">
                <a:latin typeface="Arial"/>
                <a:ea typeface="MS PGothic"/>
              </a:rPr>
              <a:t>II class </a:t>
            </a:r>
            <a:r>
              <a:rPr lang="it-IT" sz="2000" strike="noStrike" dirty="0" err="1">
                <a:latin typeface="Arial"/>
                <a:ea typeface="MS PGothic"/>
              </a:rPr>
              <a:t>obesity</a:t>
            </a:r>
            <a:r>
              <a:rPr lang="it-IT" sz="2000" strike="noStrike" dirty="0">
                <a:latin typeface="Arial"/>
                <a:ea typeface="MS PGothic"/>
              </a:rPr>
              <a:t>   BMI 35 – 40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latin typeface="Arial"/>
                <a:ea typeface="MS PGothic"/>
              </a:rPr>
              <a:t> III class </a:t>
            </a:r>
            <a:r>
              <a:rPr lang="it-IT" sz="2000" strike="noStrike" dirty="0" err="1">
                <a:latin typeface="Arial"/>
                <a:ea typeface="MS PGothic"/>
              </a:rPr>
              <a:t>obesity</a:t>
            </a:r>
            <a:r>
              <a:rPr lang="it-IT" sz="2000" strike="noStrike" dirty="0">
                <a:latin typeface="Arial"/>
                <a:ea typeface="MS PGothic"/>
              </a:rPr>
              <a:t>  BMI 40 - 50</a:t>
            </a:r>
            <a:endParaRPr dirty="0"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lang="it-IT" sz="2000" strike="noStrike" dirty="0">
                <a:latin typeface="Arial"/>
                <a:ea typeface="MS PGothic"/>
              </a:rPr>
              <a:t> </a:t>
            </a:r>
            <a:r>
              <a:rPr lang="it-IT" sz="2000" strike="noStrike" dirty="0" err="1">
                <a:latin typeface="Arial"/>
                <a:ea typeface="MS PGothic"/>
              </a:rPr>
              <a:t>superobesity</a:t>
            </a:r>
            <a:r>
              <a:rPr lang="it-IT" sz="2000" strike="noStrike" dirty="0">
                <a:latin typeface="Arial"/>
                <a:ea typeface="MS PGothic"/>
              </a:rPr>
              <a:t>       BMI   &gt; 50</a:t>
            </a:r>
            <a:endParaRPr dirty="0"/>
          </a:p>
        </p:txBody>
      </p:sp>
      <p:sp>
        <p:nvSpPr>
          <p:cNvPr id="137" name="CustomShape 3"/>
          <p:cNvSpPr/>
          <p:nvPr/>
        </p:nvSpPr>
        <p:spPr>
          <a:xfrm>
            <a:off x="6057201" y="4307760"/>
            <a:ext cx="29646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1" strike="noStrike" dirty="0">
                <a:latin typeface="Calibri"/>
                <a:ea typeface="MS PGothic"/>
              </a:rPr>
              <a:t>3,5 % = 1.400.000</a:t>
            </a:r>
            <a:endParaRPr dirty="0"/>
          </a:p>
        </p:txBody>
      </p:sp>
      <p:sp>
        <p:nvSpPr>
          <p:cNvPr id="138" name="CustomShape 4"/>
          <p:cNvSpPr/>
          <p:nvPr/>
        </p:nvSpPr>
        <p:spPr>
          <a:xfrm>
            <a:off x="4284000" y="3807720"/>
            <a:ext cx="1582200" cy="158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4A7EBB"/>
            </a:solidFill>
            <a:miter/>
          </a:ln>
          <a:effectLst>
            <a:outerShdw blurRad="40000" dist="2300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39" name="CustomShape 5"/>
          <p:cNvSpPr/>
          <p:nvPr/>
        </p:nvSpPr>
        <p:spPr>
          <a:xfrm>
            <a:off x="4527000" y="3005280"/>
            <a:ext cx="823680" cy="823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4A7EBB"/>
            </a:solidFill>
            <a:miter/>
          </a:ln>
          <a:effectLst>
            <a:outerShdw blurRad="40000" dist="2300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pic>
        <p:nvPicPr>
          <p:cNvPr id="140" name="Immagine 11"/>
          <p:cNvPicPr/>
          <p:nvPr/>
        </p:nvPicPr>
        <p:blipFill>
          <a:blip r:embed="rId2"/>
          <a:stretch/>
        </p:blipFill>
        <p:spPr>
          <a:xfrm>
            <a:off x="7164360" y="5265360"/>
            <a:ext cx="1979280" cy="160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reeform 2"/>
          <p:cNvSpPr>
            <a:spLocks/>
          </p:cNvSpPr>
          <p:nvPr/>
        </p:nvSpPr>
        <p:spPr bwMode="auto">
          <a:xfrm>
            <a:off x="5681663" y="1876425"/>
            <a:ext cx="881062" cy="3590925"/>
          </a:xfrm>
          <a:custGeom>
            <a:avLst/>
            <a:gdLst>
              <a:gd name="T0" fmla="*/ 2147483647 w 555"/>
              <a:gd name="T1" fmla="*/ 0 h 2262"/>
              <a:gd name="T2" fmla="*/ 2147483647 w 555"/>
              <a:gd name="T3" fmla="*/ 2147483647 h 2262"/>
              <a:gd name="T4" fmla="*/ 2147483647 w 555"/>
              <a:gd name="T5" fmla="*/ 2147483647 h 2262"/>
              <a:gd name="T6" fmla="*/ 2147483647 w 555"/>
              <a:gd name="T7" fmla="*/ 2147483647 h 2262"/>
              <a:gd name="T8" fmla="*/ 2147483647 w 555"/>
              <a:gd name="T9" fmla="*/ 2147483647 h 2262"/>
              <a:gd name="T10" fmla="*/ 0 w 555"/>
              <a:gd name="T11" fmla="*/ 2147483647 h 2262"/>
              <a:gd name="T12" fmla="*/ 2147483647 w 555"/>
              <a:gd name="T13" fmla="*/ 2147483647 h 2262"/>
              <a:gd name="T14" fmla="*/ 2147483647 w 555"/>
              <a:gd name="T15" fmla="*/ 2147483647 h 2262"/>
              <a:gd name="T16" fmla="*/ 2147483647 w 555"/>
              <a:gd name="T17" fmla="*/ 0 h 22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5"/>
              <a:gd name="T28" fmla="*/ 0 h 2262"/>
              <a:gd name="T29" fmla="*/ 555 w 555"/>
              <a:gd name="T30" fmla="*/ 2262 h 22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5" h="2262">
                <a:moveTo>
                  <a:pt x="555" y="0"/>
                </a:moveTo>
                <a:lnTo>
                  <a:pt x="465" y="180"/>
                </a:lnTo>
                <a:lnTo>
                  <a:pt x="333" y="378"/>
                </a:lnTo>
                <a:lnTo>
                  <a:pt x="216" y="567"/>
                </a:lnTo>
                <a:lnTo>
                  <a:pt x="63" y="810"/>
                </a:lnTo>
                <a:lnTo>
                  <a:pt x="0" y="888"/>
                </a:lnTo>
                <a:lnTo>
                  <a:pt x="3" y="2262"/>
                </a:lnTo>
                <a:lnTo>
                  <a:pt x="555" y="2256"/>
                </a:lnTo>
                <a:lnTo>
                  <a:pt x="555" y="0"/>
                </a:lnTo>
                <a:close/>
              </a:path>
            </a:pathLst>
          </a:custGeom>
          <a:solidFill>
            <a:srgbClr val="B358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2" name="Freeform 3"/>
          <p:cNvSpPr>
            <a:spLocks/>
          </p:cNvSpPr>
          <p:nvPr/>
        </p:nvSpPr>
        <p:spPr bwMode="auto">
          <a:xfrm>
            <a:off x="4791075" y="3286125"/>
            <a:ext cx="895350" cy="2171700"/>
          </a:xfrm>
          <a:custGeom>
            <a:avLst/>
            <a:gdLst>
              <a:gd name="T0" fmla="*/ 2147483647 w 564"/>
              <a:gd name="T1" fmla="*/ 2147483647 h 1368"/>
              <a:gd name="T2" fmla="*/ 2147483647 w 564"/>
              <a:gd name="T3" fmla="*/ 2147483647 h 1368"/>
              <a:gd name="T4" fmla="*/ 2147483647 w 564"/>
              <a:gd name="T5" fmla="*/ 2147483647 h 1368"/>
              <a:gd name="T6" fmla="*/ 2147483647 w 564"/>
              <a:gd name="T7" fmla="*/ 2147483647 h 1368"/>
              <a:gd name="T8" fmla="*/ 2147483647 w 564"/>
              <a:gd name="T9" fmla="*/ 0 h 1368"/>
              <a:gd name="T10" fmla="*/ 2147483647 w 564"/>
              <a:gd name="T11" fmla="*/ 2147483647 h 1368"/>
              <a:gd name="T12" fmla="*/ 0 w 564"/>
              <a:gd name="T13" fmla="*/ 2147483647 h 1368"/>
              <a:gd name="T14" fmla="*/ 2147483647 w 564"/>
              <a:gd name="T15" fmla="*/ 2147483647 h 13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4"/>
              <a:gd name="T25" fmla="*/ 0 h 1368"/>
              <a:gd name="T26" fmla="*/ 564 w 564"/>
              <a:gd name="T27" fmla="*/ 1368 h 13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4" h="1368">
                <a:moveTo>
                  <a:pt x="6" y="630"/>
                </a:moveTo>
                <a:lnTo>
                  <a:pt x="180" y="447"/>
                </a:lnTo>
                <a:lnTo>
                  <a:pt x="342" y="267"/>
                </a:lnTo>
                <a:lnTo>
                  <a:pt x="489" y="99"/>
                </a:lnTo>
                <a:lnTo>
                  <a:pt x="564" y="0"/>
                </a:lnTo>
                <a:lnTo>
                  <a:pt x="564" y="1368"/>
                </a:lnTo>
                <a:lnTo>
                  <a:pt x="0" y="1368"/>
                </a:lnTo>
                <a:lnTo>
                  <a:pt x="6" y="630"/>
                </a:lnTo>
                <a:close/>
              </a:path>
            </a:pathLst>
          </a:custGeom>
          <a:solidFill>
            <a:schemeClr val="accent1"/>
          </a:solidFill>
          <a:ln w="12699">
            <a:solidFill>
              <a:srgbClr val="000000"/>
            </a:solidFill>
            <a:round/>
            <a:headEnd/>
            <a:tailEnd/>
          </a:ln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14775" y="4286250"/>
            <a:ext cx="885825" cy="1171575"/>
          </a:xfrm>
          <a:custGeom>
            <a:avLst/>
            <a:gdLst>
              <a:gd name="T0" fmla="*/ 0 w 558"/>
              <a:gd name="T1" fmla="*/ 2147483647 h 738"/>
              <a:gd name="T2" fmla="*/ 2147483647 w 558"/>
              <a:gd name="T3" fmla="*/ 2147483647 h 738"/>
              <a:gd name="T4" fmla="*/ 2147483647 w 558"/>
              <a:gd name="T5" fmla="*/ 2147483647 h 738"/>
              <a:gd name="T6" fmla="*/ 2147483647 w 558"/>
              <a:gd name="T7" fmla="*/ 2147483647 h 738"/>
              <a:gd name="T8" fmla="*/ 2147483647 w 558"/>
              <a:gd name="T9" fmla="*/ 2147483647 h 738"/>
              <a:gd name="T10" fmla="*/ 2147483647 w 558"/>
              <a:gd name="T11" fmla="*/ 0 h 738"/>
              <a:gd name="T12" fmla="*/ 2147483647 w 558"/>
              <a:gd name="T13" fmla="*/ 2147483647 h 738"/>
              <a:gd name="T14" fmla="*/ 2147483647 w 558"/>
              <a:gd name="T15" fmla="*/ 2147483647 h 738"/>
              <a:gd name="T16" fmla="*/ 0 w 558"/>
              <a:gd name="T17" fmla="*/ 2147483647 h 7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58"/>
              <a:gd name="T28" fmla="*/ 0 h 738"/>
              <a:gd name="T29" fmla="*/ 558 w 558"/>
              <a:gd name="T30" fmla="*/ 738 h 73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58" h="738">
                <a:moveTo>
                  <a:pt x="0" y="300"/>
                </a:moveTo>
                <a:lnTo>
                  <a:pt x="78" y="270"/>
                </a:lnTo>
                <a:lnTo>
                  <a:pt x="174" y="228"/>
                </a:lnTo>
                <a:lnTo>
                  <a:pt x="288" y="174"/>
                </a:lnTo>
                <a:lnTo>
                  <a:pt x="396" y="114"/>
                </a:lnTo>
                <a:lnTo>
                  <a:pt x="558" y="0"/>
                </a:lnTo>
                <a:lnTo>
                  <a:pt x="558" y="738"/>
                </a:lnTo>
                <a:lnTo>
                  <a:pt x="12" y="738"/>
                </a:lnTo>
                <a:lnTo>
                  <a:pt x="0" y="300"/>
                </a:lnTo>
                <a:close/>
              </a:path>
            </a:pathLst>
          </a:custGeom>
          <a:solidFill>
            <a:srgbClr val="2CAAD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3086100" y="4581525"/>
            <a:ext cx="838200" cy="885825"/>
          </a:xfrm>
          <a:custGeom>
            <a:avLst/>
            <a:gdLst>
              <a:gd name="T0" fmla="*/ 0 w 528"/>
              <a:gd name="T1" fmla="*/ 2147483647 h 558"/>
              <a:gd name="T2" fmla="*/ 0 w 528"/>
              <a:gd name="T3" fmla="*/ 2147483647 h 558"/>
              <a:gd name="T4" fmla="*/ 2147483647 w 528"/>
              <a:gd name="T5" fmla="*/ 2147483647 h 558"/>
              <a:gd name="T6" fmla="*/ 2147483647 w 528"/>
              <a:gd name="T7" fmla="*/ 2147483647 h 558"/>
              <a:gd name="T8" fmla="*/ 2147483647 w 528"/>
              <a:gd name="T9" fmla="*/ 2147483647 h 558"/>
              <a:gd name="T10" fmla="*/ 2147483647 w 528"/>
              <a:gd name="T11" fmla="*/ 2147483647 h 558"/>
              <a:gd name="T12" fmla="*/ 2147483647 w 528"/>
              <a:gd name="T13" fmla="*/ 2147483647 h 558"/>
              <a:gd name="T14" fmla="*/ 2147483647 w 528"/>
              <a:gd name="T15" fmla="*/ 2147483647 h 558"/>
              <a:gd name="T16" fmla="*/ 2147483647 w 528"/>
              <a:gd name="T17" fmla="*/ 2147483647 h 558"/>
              <a:gd name="T18" fmla="*/ 2147483647 w 528"/>
              <a:gd name="T19" fmla="*/ 2147483647 h 558"/>
              <a:gd name="T20" fmla="*/ 0 w 528"/>
              <a:gd name="T21" fmla="*/ 0 h 558"/>
              <a:gd name="T22" fmla="*/ 0 w 528"/>
              <a:gd name="T23" fmla="*/ 2147483647 h 5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28"/>
              <a:gd name="T37" fmla="*/ 0 h 558"/>
              <a:gd name="T38" fmla="*/ 528 w 528"/>
              <a:gd name="T39" fmla="*/ 558 h 55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28" h="558">
                <a:moveTo>
                  <a:pt x="0" y="42"/>
                </a:moveTo>
                <a:lnTo>
                  <a:pt x="0" y="558"/>
                </a:lnTo>
                <a:lnTo>
                  <a:pt x="528" y="558"/>
                </a:lnTo>
                <a:lnTo>
                  <a:pt x="528" y="102"/>
                </a:lnTo>
                <a:lnTo>
                  <a:pt x="456" y="129"/>
                </a:lnTo>
                <a:lnTo>
                  <a:pt x="336" y="126"/>
                </a:lnTo>
                <a:lnTo>
                  <a:pt x="252" y="102"/>
                </a:lnTo>
                <a:lnTo>
                  <a:pt x="180" y="81"/>
                </a:lnTo>
                <a:lnTo>
                  <a:pt x="120" y="51"/>
                </a:lnTo>
                <a:lnTo>
                  <a:pt x="42" y="18"/>
                </a:lnTo>
                <a:lnTo>
                  <a:pt x="0" y="0"/>
                </a:lnTo>
                <a:lnTo>
                  <a:pt x="0" y="42"/>
                </a:lnTo>
                <a:close/>
              </a:path>
            </a:pathLst>
          </a:custGeom>
          <a:solidFill>
            <a:srgbClr val="FF99CC"/>
          </a:solidFill>
          <a:ln w="12699">
            <a:solidFill>
              <a:srgbClr val="000000"/>
            </a:solidFill>
            <a:round/>
            <a:headEnd/>
            <a:tailEnd/>
          </a:ln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>
          <a:xfrm>
            <a:off x="503238" y="305689"/>
            <a:ext cx="8164512" cy="833437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Times New Roman" charset="0"/>
              </a:rPr>
              <a:t>Mortalità per obesità</a:t>
            </a:r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2890838" y="2176463"/>
            <a:ext cx="3765550" cy="2773362"/>
          </a:xfrm>
          <a:custGeom>
            <a:avLst/>
            <a:gdLst>
              <a:gd name="T0" fmla="*/ 0 w 2330"/>
              <a:gd name="T1" fmla="*/ 2147483647 h 1687"/>
              <a:gd name="T2" fmla="*/ 2147483647 w 2330"/>
              <a:gd name="T3" fmla="*/ 2147483647 h 1687"/>
              <a:gd name="T4" fmla="*/ 2147483647 w 2330"/>
              <a:gd name="T5" fmla="*/ 2147483647 h 1687"/>
              <a:gd name="T6" fmla="*/ 2147483647 w 2330"/>
              <a:gd name="T7" fmla="*/ 2147483647 h 1687"/>
              <a:gd name="T8" fmla="*/ 2147483647 w 2330"/>
              <a:gd name="T9" fmla="*/ 2147483647 h 1687"/>
              <a:gd name="T10" fmla="*/ 2147483647 w 2330"/>
              <a:gd name="T11" fmla="*/ 2147483647 h 1687"/>
              <a:gd name="T12" fmla="*/ 2147483647 w 2330"/>
              <a:gd name="T13" fmla="*/ 2147483647 h 16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0"/>
              <a:gd name="T22" fmla="*/ 0 h 1687"/>
              <a:gd name="T23" fmla="*/ 2330 w 2330"/>
              <a:gd name="T24" fmla="*/ 1687 h 16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0" h="1687">
                <a:moveTo>
                  <a:pt x="0" y="1351"/>
                </a:moveTo>
                <a:cubicBezTo>
                  <a:pt x="38" y="1440"/>
                  <a:pt x="76" y="1529"/>
                  <a:pt x="186" y="1579"/>
                </a:cubicBezTo>
                <a:cubicBezTo>
                  <a:pt x="296" y="1629"/>
                  <a:pt x="491" y="1687"/>
                  <a:pt x="662" y="1651"/>
                </a:cubicBezTo>
                <a:cubicBezTo>
                  <a:pt x="833" y="1615"/>
                  <a:pt x="1039" y="1484"/>
                  <a:pt x="1210" y="1362"/>
                </a:cubicBezTo>
                <a:cubicBezTo>
                  <a:pt x="1381" y="1240"/>
                  <a:pt x="1515" y="1121"/>
                  <a:pt x="1686" y="917"/>
                </a:cubicBezTo>
                <a:cubicBezTo>
                  <a:pt x="1857" y="713"/>
                  <a:pt x="2138" y="282"/>
                  <a:pt x="2234" y="141"/>
                </a:cubicBezTo>
                <a:cubicBezTo>
                  <a:pt x="2330" y="0"/>
                  <a:pt x="2256" y="81"/>
                  <a:pt x="2265" y="69"/>
                </a:cubicBezTo>
              </a:path>
            </a:pathLst>
          </a:custGeom>
          <a:noFill/>
          <a:ln w="28575">
            <a:solidFill>
              <a:srgbClr val="00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2906713" y="1936750"/>
            <a:ext cx="3629025" cy="2860675"/>
          </a:xfrm>
          <a:custGeom>
            <a:avLst/>
            <a:gdLst>
              <a:gd name="T0" fmla="*/ 0 w 2286"/>
              <a:gd name="T1" fmla="*/ 2147483647 h 1802"/>
              <a:gd name="T2" fmla="*/ 2147483647 w 2286"/>
              <a:gd name="T3" fmla="*/ 2147483647 h 1802"/>
              <a:gd name="T4" fmla="*/ 2147483647 w 2286"/>
              <a:gd name="T5" fmla="*/ 2147483647 h 1802"/>
              <a:gd name="T6" fmla="*/ 2147483647 w 2286"/>
              <a:gd name="T7" fmla="*/ 2147483647 h 1802"/>
              <a:gd name="T8" fmla="*/ 2147483647 w 2286"/>
              <a:gd name="T9" fmla="*/ 2147483647 h 1802"/>
              <a:gd name="T10" fmla="*/ 2147483647 w 2286"/>
              <a:gd name="T11" fmla="*/ 2147483647 h 1802"/>
              <a:gd name="T12" fmla="*/ 2147483647 w 2286"/>
              <a:gd name="T13" fmla="*/ 2147483647 h 1802"/>
              <a:gd name="T14" fmla="*/ 2147483647 w 2286"/>
              <a:gd name="T15" fmla="*/ 0 h 180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86"/>
              <a:gd name="T25" fmla="*/ 0 h 1802"/>
              <a:gd name="T26" fmla="*/ 2286 w 2286"/>
              <a:gd name="T27" fmla="*/ 1802 h 180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86" h="1802">
                <a:moveTo>
                  <a:pt x="0" y="1573"/>
                </a:moveTo>
                <a:cubicBezTo>
                  <a:pt x="52" y="1617"/>
                  <a:pt x="105" y="1661"/>
                  <a:pt x="196" y="1697"/>
                </a:cubicBezTo>
                <a:cubicBezTo>
                  <a:pt x="287" y="1733"/>
                  <a:pt x="422" y="1802"/>
                  <a:pt x="548" y="1790"/>
                </a:cubicBezTo>
                <a:cubicBezTo>
                  <a:pt x="674" y="1778"/>
                  <a:pt x="850" y="1674"/>
                  <a:pt x="952" y="1624"/>
                </a:cubicBezTo>
                <a:cubicBezTo>
                  <a:pt x="1054" y="1574"/>
                  <a:pt x="1082" y="1554"/>
                  <a:pt x="1158" y="1490"/>
                </a:cubicBezTo>
                <a:cubicBezTo>
                  <a:pt x="1234" y="1426"/>
                  <a:pt x="1305" y="1354"/>
                  <a:pt x="1407" y="1242"/>
                </a:cubicBezTo>
                <a:cubicBezTo>
                  <a:pt x="1509" y="1130"/>
                  <a:pt x="1623" y="1025"/>
                  <a:pt x="1769" y="818"/>
                </a:cubicBezTo>
                <a:cubicBezTo>
                  <a:pt x="1915" y="611"/>
                  <a:pt x="2205" y="136"/>
                  <a:pt x="228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2151063" y="2101850"/>
            <a:ext cx="0" cy="3398838"/>
          </a:xfrm>
          <a:prstGeom prst="line">
            <a:avLst/>
          </a:prstGeom>
          <a:noFill/>
          <a:ln w="28575">
            <a:solidFill>
              <a:srgbClr val="04D8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2117725" y="5484813"/>
            <a:ext cx="5287963" cy="0"/>
          </a:xfrm>
          <a:prstGeom prst="line">
            <a:avLst/>
          </a:prstGeom>
          <a:noFill/>
          <a:ln w="38100">
            <a:solidFill>
              <a:srgbClr val="04D8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2068513" y="4794250"/>
            <a:ext cx="1476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2073275" y="3913188"/>
            <a:ext cx="147638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2062163" y="2998788"/>
            <a:ext cx="1476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2046288" y="2128838"/>
            <a:ext cx="147637" cy="0"/>
          </a:xfrm>
          <a:prstGeom prst="line">
            <a:avLst/>
          </a:prstGeom>
          <a:noFill/>
          <a:ln w="126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3084513" y="5497513"/>
            <a:ext cx="3175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5" name="Line 16"/>
          <p:cNvSpPr>
            <a:spLocks noChangeShapeType="1"/>
          </p:cNvSpPr>
          <p:nvPr/>
        </p:nvSpPr>
        <p:spPr bwMode="auto">
          <a:xfrm>
            <a:off x="3951288" y="5487988"/>
            <a:ext cx="3175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4818063" y="5478463"/>
            <a:ext cx="3175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>
            <a:off x="5684838" y="5468938"/>
            <a:ext cx="3175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8" name="Line 19"/>
          <p:cNvSpPr>
            <a:spLocks noChangeShapeType="1"/>
          </p:cNvSpPr>
          <p:nvPr/>
        </p:nvSpPr>
        <p:spPr bwMode="auto">
          <a:xfrm>
            <a:off x="6580188" y="5459413"/>
            <a:ext cx="3175" cy="101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20499" name="Freeform 20"/>
          <p:cNvSpPr>
            <a:spLocks/>
          </p:cNvSpPr>
          <p:nvPr/>
        </p:nvSpPr>
        <p:spPr bwMode="auto">
          <a:xfrm>
            <a:off x="3086100" y="4610100"/>
            <a:ext cx="66675" cy="104775"/>
          </a:xfrm>
          <a:custGeom>
            <a:avLst/>
            <a:gdLst>
              <a:gd name="T0" fmla="*/ 0 w 42"/>
              <a:gd name="T1" fmla="*/ 0 h 66"/>
              <a:gd name="T2" fmla="*/ 2147483647 w 42"/>
              <a:gd name="T3" fmla="*/ 2147483647 h 66"/>
              <a:gd name="T4" fmla="*/ 0 60000 65536"/>
              <a:gd name="T5" fmla="*/ 0 60000 65536"/>
              <a:gd name="T6" fmla="*/ 0 w 42"/>
              <a:gd name="T7" fmla="*/ 0 h 66"/>
              <a:gd name="T8" fmla="*/ 42 w 42"/>
              <a:gd name="T9" fmla="*/ 66 h 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" h="66">
                <a:moveTo>
                  <a:pt x="0" y="0"/>
                </a:moveTo>
                <a:cubicBezTo>
                  <a:pt x="9" y="27"/>
                  <a:pt x="39" y="60"/>
                  <a:pt x="42" y="66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838" tIns="47625" rIns="96838" bIns="47625" anchor="ctr"/>
          <a:lstStyle/>
          <a:p>
            <a:endParaRPr lang="it-IT"/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7485063" y="1882775"/>
            <a:ext cx="900112" cy="36988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Donne</a:t>
            </a: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7164388" y="1509713"/>
            <a:ext cx="996950" cy="369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Uomini</a:t>
            </a:r>
          </a:p>
        </p:txBody>
      </p:sp>
      <p:cxnSp>
        <p:nvCxnSpPr>
          <p:cNvPr id="20502" name="AutoShape 23"/>
          <p:cNvCxnSpPr>
            <a:cxnSpLocks noChangeShapeType="1"/>
            <a:stCxn id="164885" idx="1"/>
            <a:endCxn id="20486" idx="5"/>
          </p:cNvCxnSpPr>
          <p:nvPr/>
        </p:nvCxnSpPr>
        <p:spPr bwMode="auto">
          <a:xfrm rot="10800000" flipV="1">
            <a:off x="6515100" y="2068513"/>
            <a:ext cx="969963" cy="339725"/>
          </a:xfrm>
          <a:prstGeom prst="bentConnector3">
            <a:avLst>
              <a:gd name="adj1" fmla="val 42718"/>
            </a:avLst>
          </a:prstGeom>
          <a:noFill/>
          <a:ln w="12699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03" name="AutoShape 24"/>
          <p:cNvCxnSpPr>
            <a:cxnSpLocks noChangeShapeType="1"/>
            <a:stCxn id="20487" idx="7"/>
            <a:endCxn id="164886" idx="1"/>
          </p:cNvCxnSpPr>
          <p:nvPr/>
        </p:nvCxnSpPr>
        <p:spPr bwMode="auto">
          <a:xfrm flipV="1">
            <a:off x="6550025" y="1695450"/>
            <a:ext cx="614363" cy="241300"/>
          </a:xfrm>
          <a:prstGeom prst="bentConnector3">
            <a:avLst>
              <a:gd name="adj1" fmla="val 48838"/>
            </a:avLst>
          </a:prstGeom>
          <a:noFill/>
          <a:ln w="12699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2520950" y="1111250"/>
            <a:ext cx="2951130" cy="203517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0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Cause di mortalità</a:t>
            </a:r>
          </a:p>
          <a:p>
            <a:pPr>
              <a:lnSpc>
                <a:spcPct val="90000"/>
              </a:lnSpc>
              <a:defRPr/>
            </a:pPr>
            <a:endParaRPr lang="it-IT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Malattie digestive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Malattie polmonari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Malattie cardiovascolari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Malattie della colecisti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Diabete mellito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1771650" y="4549775"/>
            <a:ext cx="346075" cy="4238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1</a:t>
            </a: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1543050" y="3732213"/>
            <a:ext cx="574675" cy="42386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1.5</a:t>
            </a: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>
            <a:off x="1543050" y="2828925"/>
            <a:ext cx="574675" cy="4238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2.0</a:t>
            </a: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1543050" y="1946275"/>
            <a:ext cx="574675" cy="4238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2.5</a:t>
            </a: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2843213" y="5562600"/>
            <a:ext cx="422275" cy="34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20</a:t>
            </a: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>
            <a:off x="3733800" y="5562600"/>
            <a:ext cx="422275" cy="34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25</a:t>
            </a: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>
            <a:off x="4603750" y="5562600"/>
            <a:ext cx="422275" cy="34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30</a:t>
            </a: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5478463" y="5562600"/>
            <a:ext cx="422275" cy="34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35</a:t>
            </a: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6353175" y="5562600"/>
            <a:ext cx="422275" cy="3429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40</a:t>
            </a: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>
            <a:off x="7324725" y="5241925"/>
            <a:ext cx="903288" cy="479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BMI</a:t>
            </a: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-5400000">
            <a:off x="-519112" y="3648075"/>
            <a:ext cx="3709988" cy="36988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Rischio di mortalità</a:t>
            </a: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>
            <a:off x="3124200" y="4922838"/>
            <a:ext cx="692150" cy="4794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Molto </a:t>
            </a:r>
          </a:p>
          <a:p>
            <a:pPr>
              <a:lnSpc>
                <a:spcPct val="90000"/>
              </a:lnSpc>
              <a:defRPr/>
            </a:pPr>
            <a:r>
              <a:rPr lang="it-IT" sz="1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basso</a:t>
            </a: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>
            <a:off x="4046538" y="4895850"/>
            <a:ext cx="630237" cy="2873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Basso</a:t>
            </a: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4748213" y="4621213"/>
            <a:ext cx="944562" cy="2873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Moderato</a:t>
            </a: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5746750" y="3952875"/>
            <a:ext cx="766763" cy="28733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Elevato</a:t>
            </a: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>
            <a:off x="3279775" y="6097588"/>
            <a:ext cx="5426075" cy="315912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6838" tIns="47625" rIns="96838" bIns="47625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it-IT" sz="1600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George A. Bray - Amercan Journal of Clinical  Nurition, 1992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it-IT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it-IT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it-IT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it-IT">
              <a:latin typeface="Verdana" panose="020B0604030504040204" pitchFamily="34" charset="0"/>
            </a:endParaRPr>
          </a:p>
        </p:txBody>
      </p:sp>
      <p:graphicFrame>
        <p:nvGraphicFramePr>
          <p:cNvPr id="427039" name="Group 31"/>
          <p:cNvGraphicFramePr>
            <a:graphicFrameLocks noGrp="1"/>
          </p:cNvGraphicFramePr>
          <p:nvPr/>
        </p:nvGraphicFramePr>
        <p:xfrm>
          <a:off x="609600" y="1179513"/>
          <a:ext cx="2514600" cy="4697412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Costi sanitari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farmaci e clinica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2/3 per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ricov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ospedalieri, diabete, dislipidemie, cardiopatie, 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vasculopatie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ipertensione,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ictus cerebrali,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insuff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respir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patol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osteo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-articolari, neoplasie…)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7041" name="Group 33"/>
          <p:cNvGraphicFramePr>
            <a:graphicFrameLocks noGrp="1"/>
          </p:cNvGraphicFramePr>
          <p:nvPr/>
        </p:nvGraphicFramePr>
        <p:xfrm>
          <a:off x="3276600" y="1196975"/>
          <a:ext cx="2663825" cy="3621088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Costi  sociali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07" marB="45707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Assenteismo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Minor rendimento sul  lavoro-perdita di produttività (&lt;88% rispetto a normopeso Usa 2006)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Disoccupazione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Pensione per  inabilità o  premorienza……..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7045" name="Group 37"/>
          <p:cNvGraphicFramePr>
            <a:graphicFrameLocks noGrp="1"/>
          </p:cNvGraphicFramePr>
          <p:nvPr/>
        </p:nvGraphicFramePr>
        <p:xfrm>
          <a:off x="6011863" y="1171575"/>
          <a:ext cx="2952750" cy="3986213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anose="020B0603020202020204" pitchFamily="34" charset="0"/>
                        </a:rPr>
                        <a:t>Costi individuali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Scarsa autostima, difficile inserimento sociale, frustrazioni 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Spese per “diete miracolose”…..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Spese per   adeguamento degli ambienti……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Maggiori premi assicurativi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28" name="CasellaDiTesto 1"/>
          <p:cNvSpPr txBox="1">
            <a:spLocks noChangeArrowheads="1"/>
          </p:cNvSpPr>
          <p:nvPr/>
        </p:nvSpPr>
        <p:spPr bwMode="auto">
          <a:xfrm>
            <a:off x="900113" y="549275"/>
            <a:ext cx="1974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COSTI DIRETTI</a:t>
            </a:r>
          </a:p>
        </p:txBody>
      </p:sp>
      <p:sp>
        <p:nvSpPr>
          <p:cNvPr id="34829" name="CasellaDiTesto 2"/>
          <p:cNvSpPr txBox="1">
            <a:spLocks noChangeArrowheads="1"/>
          </p:cNvSpPr>
          <p:nvPr/>
        </p:nvSpPr>
        <p:spPr bwMode="auto">
          <a:xfrm>
            <a:off x="4932363" y="549275"/>
            <a:ext cx="2400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sz="18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COSTI   INDIRETTI</a:t>
            </a:r>
          </a:p>
        </p:txBody>
      </p:sp>
      <p:cxnSp>
        <p:nvCxnSpPr>
          <p:cNvPr id="3" name="Connettore 2 2"/>
          <p:cNvCxnSpPr/>
          <p:nvPr/>
        </p:nvCxnSpPr>
        <p:spPr>
          <a:xfrm flipH="1">
            <a:off x="5148064" y="917575"/>
            <a:ext cx="432048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6516216" y="917575"/>
            <a:ext cx="648072" cy="27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eccia in giù 7"/>
          <p:cNvSpPr/>
          <p:nvPr/>
        </p:nvSpPr>
        <p:spPr>
          <a:xfrm>
            <a:off x="1619672" y="980728"/>
            <a:ext cx="288032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66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Shape 1"/>
          <p:cNvSpPr txBox="1"/>
          <p:nvPr/>
        </p:nvSpPr>
        <p:spPr>
          <a:xfrm>
            <a:off x="457200" y="375348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000000"/>
                </a:solidFill>
                <a:latin typeface="Tahoma"/>
              </a:rPr>
              <a:t>Costi</a:t>
            </a:r>
            <a:r>
              <a:rPr lang="en-US" sz="4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Tahoma"/>
              </a:rPr>
              <a:t>diretti</a:t>
            </a:r>
            <a:r>
              <a:rPr lang="en-US" sz="4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Tahoma"/>
              </a:rPr>
              <a:t>dell’obesità</a:t>
            </a:r>
            <a:r>
              <a:rPr lang="en-US" sz="4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br>
              <a:rPr dirty="0"/>
            </a:br>
            <a:r>
              <a:rPr lang="en-US" sz="2000" b="0" strike="noStrike" spc="-1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</a:rPr>
              <a:t>analisi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</a:rPr>
              <a:t>Letteratura</a:t>
            </a:r>
            <a:r>
              <a:rPr lang="en-US" sz="2000" b="0" strike="noStrike" spc="-1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ahoma"/>
              </a:rPr>
              <a:t>internazionale</a:t>
            </a:r>
            <a:r>
              <a:rPr lang="en-US" sz="2000" b="0" strike="noStrike" spc="-1" dirty="0">
                <a:solidFill>
                  <a:schemeClr val="tx1"/>
                </a:solidFill>
                <a:latin typeface="Tahoma"/>
              </a:rPr>
              <a:t>)</a:t>
            </a:r>
            <a:endParaRPr lang="en-US" sz="2000" b="0" strike="noStrike" spc="-1" dirty="0">
              <a:solidFill>
                <a:schemeClr val="tx1"/>
              </a:solidFill>
              <a:latin typeface="Arial"/>
            </a:endParaRPr>
          </a:p>
        </p:txBody>
      </p:sp>
      <p:graphicFrame>
        <p:nvGraphicFramePr>
          <p:cNvPr id="733" name="Table 2"/>
          <p:cNvGraphicFramePr/>
          <p:nvPr>
            <p:extLst>
              <p:ext uri="{D42A27DB-BD31-4B8C-83A1-F6EECF244321}">
                <p14:modId xmlns:p14="http://schemas.microsoft.com/office/powerpoint/2010/main" val="84328821"/>
              </p:ext>
            </p:extLst>
          </p:nvPr>
        </p:nvGraphicFramePr>
        <p:xfrm>
          <a:off x="1043608" y="1868060"/>
          <a:ext cx="7566512" cy="4159440"/>
        </p:xfrm>
        <a:graphic>
          <a:graphicData uri="http://schemas.openxmlformats.org/drawingml/2006/table">
            <a:tbl>
              <a:tblPr/>
              <a:tblGrid>
                <a:gridCol w="147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INDICATORE</a:t>
                      </a:r>
                      <a:endParaRPr lang="it-IT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OGGETTO DEL CONFRONTO</a:t>
                      </a:r>
                      <a:endParaRPr lang="it-IT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1400" b="1" strike="noStrike" spc="-1" dirty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  RISULTATI</a:t>
                      </a:r>
                      <a:endParaRPr lang="it-IT" sz="1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degenza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obesi vs. non obesi 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costi più alti del 45,5% rispetto ai non obesi</a:t>
                      </a: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(Finkelstein, 2009)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visite mediche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obesi vs. non obesi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costi più alti del 26,9% rispetto ai non obesi</a:t>
                      </a: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(Finkelstein, 2009)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farmaci</a:t>
                      </a:r>
                      <a:endParaRPr lang="it-IT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obesi vs. non obesi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costi più alti del 77% rispetto ai non obesi</a:t>
                      </a:r>
                      <a:endParaRPr lang="it-IT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(Levi, 2009)</a:t>
                      </a:r>
                      <a:endParaRPr lang="it-IT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6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6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costi sanitari</a:t>
                      </a:r>
                      <a:endParaRPr lang="it-IT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obesi vs. non obesi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per ogni punto di BMI in più il costo cresce del 4%</a:t>
                      </a:r>
                      <a:endParaRPr lang="it-IT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it-IT" sz="14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Wang</a:t>
                      </a:r>
                      <a:r>
                        <a:rPr lang="it-IT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, 2006)</a:t>
                      </a:r>
                      <a:endParaRPr lang="it-IT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4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fld id="{664A9DA8-D722-48ED-9B39-3AE66A7F9C26}" type="slidenum">
              <a:rPr lang="it-IT" sz="2800" b="0" strike="noStrike" spc="-1">
                <a:solidFill>
                  <a:srgbClr val="FFFFFF"/>
                </a:solidFill>
                <a:latin typeface="Arial"/>
              </a:rPr>
              <a:t>8</a:t>
            </a:fld>
            <a:endParaRPr lang="it-IT" sz="28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9716" y="448469"/>
            <a:ext cx="8915400" cy="676275"/>
          </a:xfrm>
        </p:spPr>
        <p:txBody>
          <a:bodyPr/>
          <a:lstStyle/>
          <a:p>
            <a:pPr>
              <a:defRPr/>
            </a:pPr>
            <a:r>
              <a:rPr lang="it-IT" sz="248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Aumento del consumo di farmaci nei pazienti obesi non operati rispetto a quelli operati (da J. </a:t>
            </a:r>
            <a:r>
              <a:rPr lang="it-IT" sz="2489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Sampalis</a:t>
            </a:r>
            <a:r>
              <a:rPr lang="it-IT" sz="248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dopo 5 anni</a:t>
            </a:r>
          </a:p>
        </p:txBody>
      </p:sp>
      <p:graphicFrame>
        <p:nvGraphicFramePr>
          <p:cNvPr id="178270" name="Group 94"/>
          <p:cNvGraphicFramePr>
            <a:graphicFrameLocks noGrp="1"/>
          </p:cNvGraphicFramePr>
          <p:nvPr>
            <p:ph type="tbl" idx="1"/>
          </p:nvPr>
        </p:nvGraphicFramePr>
        <p:xfrm>
          <a:off x="611188" y="1492250"/>
          <a:ext cx="7788275" cy="5356230"/>
        </p:xfrm>
        <a:graphic>
          <a:graphicData uri="http://schemas.openxmlformats.org/drawingml/2006/table">
            <a:tbl>
              <a:tblPr/>
              <a:tblGrid>
                <a:gridCol w="2844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13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Tipo di farmaco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Non operati $ Can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Operati $ Can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 &gt;%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2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Cardiologici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1750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250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Endocrinologici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Antibiotici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506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Ortopedici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240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47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Neurologici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510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Antiblastici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457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2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Genito-urinari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685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59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Psicofarmaci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Pneumologici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196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7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Dermatologici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19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6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Gastroenterologici</a:t>
                      </a:r>
                    </a:p>
                  </a:txBody>
                  <a:tcPr marL="81269" marR="81269" marT="40634" marB="406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431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394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Monotype Sorts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Monotype Sorts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Monotype Sorts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/>
                        <a:buNone/>
                        <a:tabLst/>
                      </a:pPr>
                      <a:r>
                        <a:rPr kumimoji="1" lang="it-IT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=</a:t>
                      </a:r>
                    </a:p>
                  </a:txBody>
                  <a:tcPr marL="81269" marR="81269" marT="40634" marB="406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Connettore 2 3"/>
          <p:cNvCxnSpPr/>
          <p:nvPr/>
        </p:nvCxnSpPr>
        <p:spPr>
          <a:xfrm>
            <a:off x="4283968" y="4508500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427984" y="2420888"/>
            <a:ext cx="10081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13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507</TotalTime>
  <Words>1689</Words>
  <Application>Microsoft Office PowerPoint</Application>
  <PresentationFormat>Presentazione su schermo (4:3)</PresentationFormat>
  <Paragraphs>400</Paragraphs>
  <Slides>45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7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66" baseType="lpstr">
      <vt:lpstr>Arial</vt:lpstr>
      <vt:lpstr>Arial Narrow</vt:lpstr>
      <vt:lpstr>Calibri</vt:lpstr>
      <vt:lpstr>Calisto MT</vt:lpstr>
      <vt:lpstr>Century Gothic</vt:lpstr>
      <vt:lpstr>Helvetica</vt:lpstr>
      <vt:lpstr>Monotype Sorts</vt:lpstr>
      <vt:lpstr>StarSymbol</vt:lpstr>
      <vt:lpstr>Tahoma</vt:lpstr>
      <vt:lpstr>Times New Roman</vt:lpstr>
      <vt:lpstr>Trebuchet MS</vt:lpstr>
      <vt:lpstr>Verdana</vt:lpstr>
      <vt:lpstr>Wingdings</vt:lpstr>
      <vt:lpstr>Office Theme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Documento</vt:lpstr>
      <vt:lpstr>Presentazione standard di PowerPoint</vt:lpstr>
      <vt:lpstr>Trend Obesità </vt:lpstr>
      <vt:lpstr>e in futuro?</vt:lpstr>
      <vt:lpstr>Incidenza dell’obesità negli adolescenti nel mondo </vt:lpstr>
      <vt:lpstr>Presentazione standard di PowerPoint</vt:lpstr>
      <vt:lpstr>Mortalità per obesità</vt:lpstr>
      <vt:lpstr>Presentazione standard di PowerPoint</vt:lpstr>
      <vt:lpstr>Presentazione standard di PowerPoint</vt:lpstr>
      <vt:lpstr>Aumento del consumo di farmaci nei pazienti obesi non operati rispetto a quelli operati (da J. Sampalis) dopo 5 anni</vt:lpstr>
      <vt:lpstr>Presentazione standard di PowerPoint</vt:lpstr>
      <vt:lpstr>Presentazione standard di PowerPoint</vt:lpstr>
      <vt:lpstr>Principali tumori nei pazienti obesi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Premessa</vt:lpstr>
      <vt:lpstr>Presentazione standard di PowerPoint</vt:lpstr>
      <vt:lpstr>Presentazione standard di PowerPoint</vt:lpstr>
      <vt:lpstr>Gestione paziente Obeso </vt:lpstr>
      <vt:lpstr>Presentazione standard di PowerPoint</vt:lpstr>
      <vt:lpstr>26.624 Interventi - Suddivisione per regione</vt:lpstr>
      <vt:lpstr>Tipologia delle procedure eseguite nel 2023 Totale 26.624  interventi</vt:lpstr>
      <vt:lpstr>Confronto regione procedure eseguite nel 2023</vt:lpstr>
      <vt:lpstr>Tipologia delle procedure endoscopiche eseguite nel 2023 Totale 2.605  interventi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Efficacia della terapia chirurgica</vt:lpstr>
      <vt:lpstr>Risoluzione delle condizioni patologiche concomitanti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Indagine conoscitiva anno 2009</dc:title>
  <dc:creator>Eliana</dc:creator>
  <cp:lastModifiedBy>Marco Antonio Zappa</cp:lastModifiedBy>
  <cp:revision>276</cp:revision>
  <dcterms:created xsi:type="dcterms:W3CDTF">2010-04-22T08:06:16Z</dcterms:created>
  <dcterms:modified xsi:type="dcterms:W3CDTF">2024-04-03T18:48:05Z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15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